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5"/>
  </p:notesMasterIdLst>
  <p:sldIdLst>
    <p:sldId id="275" r:id="rId2"/>
    <p:sldId id="278" r:id="rId3"/>
    <p:sldId id="280" r:id="rId4"/>
    <p:sldId id="351" r:id="rId5"/>
    <p:sldId id="306" r:id="rId6"/>
    <p:sldId id="307" r:id="rId7"/>
    <p:sldId id="308" r:id="rId8"/>
    <p:sldId id="342" r:id="rId9"/>
    <p:sldId id="309" r:id="rId10"/>
    <p:sldId id="310" r:id="rId11"/>
    <p:sldId id="343" r:id="rId12"/>
    <p:sldId id="345" r:id="rId13"/>
    <p:sldId id="352" r:id="rId14"/>
    <p:sldId id="313" r:id="rId15"/>
    <p:sldId id="312" r:id="rId16"/>
    <p:sldId id="349" r:id="rId17"/>
    <p:sldId id="350" r:id="rId18"/>
    <p:sldId id="314" r:id="rId19"/>
    <p:sldId id="346" r:id="rId20"/>
    <p:sldId id="347" r:id="rId21"/>
    <p:sldId id="348" r:id="rId22"/>
    <p:sldId id="317" r:id="rId23"/>
    <p:sldId id="318" r:id="rId24"/>
    <p:sldId id="319" r:id="rId25"/>
    <p:sldId id="320" r:id="rId26"/>
    <p:sldId id="353" r:id="rId27"/>
    <p:sldId id="356" r:id="rId28"/>
    <p:sldId id="357" r:id="rId29"/>
    <p:sldId id="358" r:id="rId30"/>
    <p:sldId id="359" r:id="rId31"/>
    <p:sldId id="360" r:id="rId32"/>
    <p:sldId id="311" r:id="rId33"/>
    <p:sldId id="361" r:id="rId34"/>
    <p:sldId id="362" r:id="rId35"/>
    <p:sldId id="363" r:id="rId36"/>
    <p:sldId id="315" r:id="rId37"/>
    <p:sldId id="316" r:id="rId38"/>
    <p:sldId id="364" r:id="rId39"/>
    <p:sldId id="354" r:id="rId40"/>
    <p:sldId id="322" r:id="rId41"/>
    <p:sldId id="323" r:id="rId42"/>
    <p:sldId id="324" r:id="rId43"/>
    <p:sldId id="325" r:id="rId44"/>
    <p:sldId id="326" r:id="rId45"/>
    <p:sldId id="355" r:id="rId46"/>
    <p:sldId id="341" r:id="rId47"/>
    <p:sldId id="329" r:id="rId48"/>
    <p:sldId id="365" r:id="rId49"/>
    <p:sldId id="334" r:id="rId50"/>
    <p:sldId id="340" r:id="rId51"/>
    <p:sldId id="339" r:id="rId52"/>
    <p:sldId id="335" r:id="rId53"/>
    <p:sldId id="300"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Calibri Light" panose="020F0302020204030204" pitchFamily="34" charset="0"/>
      <p:regular r:id="rId60"/>
      <p:italic r:id="rId61"/>
    </p:embeddedFont>
    <p:embeddedFont>
      <p:font typeface="等线" panose="02010600030101010101" pitchFamily="2" charset="-122"/>
      <p:regular r:id="rId62"/>
      <p:bold r:id="rId63"/>
    </p:embeddedFont>
    <p:embeddedFont>
      <p:font typeface="微软雅黑" panose="020B0503020204020204" pitchFamily="34" charset="-122"/>
      <p:regular r:id="rId64"/>
      <p:bold r:id="rId65"/>
    </p:embeddedFont>
  </p:embeddedFontLst>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37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CE3D3D"/>
    <a:srgbClr val="E20000"/>
    <a:srgbClr val="D00000"/>
    <a:srgbClr val="404040"/>
    <a:srgbClr val="8BB7ED"/>
    <a:srgbClr val="63A0EB"/>
    <a:srgbClr val="B6A5DB"/>
    <a:srgbClr val="366BC0"/>
    <a:srgbClr val="C2B4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9" autoAdjust="0"/>
    <p:restoredTop sz="96379" autoAdjust="0"/>
  </p:normalViewPr>
  <p:slideViewPr>
    <p:cSldViewPr snapToGrid="0" showGuides="1">
      <p:cViewPr varScale="1">
        <p:scale>
          <a:sx n="110" d="100"/>
          <a:sy n="110" d="100"/>
        </p:scale>
        <p:origin x="876" y="102"/>
      </p:cViewPr>
      <p:guideLst>
        <p:guide orient="horz" pos="2092"/>
        <p:guide pos="3765"/>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bwMode="white">
        <a:solidFill>
          <a:srgbClr val="282828"/>
        </a:solidFill>
        <a:ln w="12700" cap="flat" cmpd="sng" algn="ctr">
          <a:solidFill>
            <a:prstClr val="white">
              <a:hueOff val="0"/>
              <a:satOff val="0"/>
              <a:lumOff val="0"/>
              <a:alphaOff val="0"/>
            </a:prstClr>
          </a:solidFill>
          <a:prstDash val="solid"/>
          <a:miter lim="800000"/>
        </a:ln>
        <a:effectLst/>
      </dgm:spPr>
      <dgm:t>
        <a:bodyPr spcFirstLastPara="0" vert="horz" wrap="square" lIns="121920" tIns="121920" rIns="121920" bIns="121920" numCol="1" spcCol="1270" anchor="ctr" anchorCtr="0"/>
        <a:lstStyle/>
        <a:p>
          <a:pPr marL="0" lvl="0" indent="0" algn="ctr" defTabSz="1422400">
            <a:lnSpc>
              <a:spcPct val="10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展示系统</a:t>
          </a:r>
          <a:endParaRPr sz="3200" b="1" kern="1200" dirty="0">
            <a:solidFill>
              <a:prstClr val="white"/>
            </a:solidFill>
            <a:latin typeface="微软雅黑" panose="020B0503020204020204" charset="-122"/>
            <a:ea typeface="微软雅黑" panose="020B0503020204020204" charset="-122"/>
            <a:cs typeface="+mn-cs"/>
          </a:endParaRPr>
        </a:p>
      </dgm:t>
    </dgm:pt>
    <dgm:pt modelId="{22272EAD-4540-44DC-9FFD-0F26D7C93650}" type="parTrans" cxnId="{9BF66A79-B426-428B-8FBC-FEBD0A70B68B}">
      <dgm:prSet/>
      <dgm:spPr/>
      <dgm:t>
        <a:bodyPr/>
        <a:lstStyle/>
        <a:p>
          <a:endParaRPr lang="zh-CN" altLang="en-US" sz="18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8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采购大厅</a:t>
          </a:r>
          <a:endParaRPr sz="1800" dirty="0"/>
        </a:p>
      </dgm:t>
    </dgm:pt>
    <dgm:pt modelId="{17E803CC-E465-4E04-AB9B-FA06AFED0A0F}" type="parTrans" cxnId="{A47E5F1A-B5AB-4052-AB7D-E1338FD0A786}">
      <dgm:prSet/>
      <dgm:spPr/>
      <dgm:t>
        <a:bodyPr/>
        <a:lstStyle/>
        <a:p>
          <a:endParaRPr lang="zh-CN" altLang="en-US" sz="1800"/>
        </a:p>
      </dgm:t>
    </dgm:pt>
    <dgm:pt modelId="{5BAFB0A6-5D51-4351-814F-2A3759321183}" type="sibTrans" cxnId="{A47E5F1A-B5AB-4052-AB7D-E1338FD0A786}">
      <dgm:prSet/>
      <dgm:spPr/>
      <dgm:t>
        <a:bodyPr/>
        <a:lstStyle/>
        <a:p>
          <a:endParaRPr lang="zh-CN" altLang="en-US" sz="1800"/>
        </a:p>
      </dgm:t>
    </dgm:pt>
    <dgm:pt modelId="{30B12729-C948-4055-AF87-CC7AA081DFF6}">
      <dgm:prSet custT="1"/>
      <dgm:spPr>
        <a:solidFill>
          <a:srgbClr val="C00000"/>
        </a:solidFill>
      </dgm:spPr>
      <dgm:t>
        <a:bodyPr/>
        <a:lstStyle/>
        <a:p>
          <a:r>
            <a:rPr lang="zh-CN" altLang="en-US" sz="1400" b="1" dirty="0">
              <a:latin typeface="微软雅黑" panose="020B0503020204020204" charset="-122"/>
              <a:ea typeface="微软雅黑" panose="020B0503020204020204" charset="-122"/>
            </a:rPr>
            <a:t>采购详情</a:t>
          </a:r>
        </a:p>
      </dgm:t>
    </dgm:pt>
    <dgm:pt modelId="{45CB82D4-C628-498E-80C1-9CD6682FB628}" type="parTrans" cxnId="{02161CB1-A763-4D8A-BA7C-ED5C2FEC8CDD}">
      <dgm:prSet/>
      <dgm:spPr/>
      <dgm:t>
        <a:bodyPr/>
        <a:lstStyle/>
        <a:p>
          <a:endParaRPr lang="zh-CN" altLang="en-US" sz="1800"/>
        </a:p>
      </dgm:t>
    </dgm:pt>
    <dgm:pt modelId="{8D695504-3EEB-462C-9FC6-EB2A816C1ECA}" type="sibTrans" cxnId="{02161CB1-A763-4D8A-BA7C-ED5C2FEC8CDD}">
      <dgm:prSet/>
      <dgm:spPr/>
      <dgm:t>
        <a:bodyPr/>
        <a:lstStyle/>
        <a:p>
          <a:endParaRPr lang="zh-CN" altLang="en-US" sz="1800"/>
        </a:p>
      </dgm:t>
    </dgm:pt>
    <dgm:pt modelId="{2953606B-7636-4CBA-BB99-B2229485E5FA}">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商品大厅</a:t>
          </a:r>
          <a:endParaRPr sz="1800" dirty="0"/>
        </a:p>
      </dgm:t>
    </dgm:pt>
    <dgm:pt modelId="{E955E3A1-415F-4FD3-9B7E-3485E83538F1}" type="parTrans" cxnId="{7CB97D06-00C5-4615-9E57-8CD869A15AD9}">
      <dgm:prSet/>
      <dgm:spPr/>
      <dgm:t>
        <a:bodyPr/>
        <a:lstStyle/>
        <a:p>
          <a:endParaRPr lang="zh-CN" altLang="en-US" sz="1800"/>
        </a:p>
      </dgm:t>
    </dgm:pt>
    <dgm:pt modelId="{2A7B6C7E-9D7D-47CB-BB4F-E2C0A9138A59}" type="sibTrans" cxnId="{7CB97D06-00C5-4615-9E57-8CD869A15AD9}">
      <dgm:prSet/>
      <dgm:spPr/>
      <dgm:t>
        <a:bodyPr/>
        <a:lstStyle/>
        <a:p>
          <a:endParaRPr lang="zh-CN" altLang="en-US" sz="1800"/>
        </a:p>
      </dgm:t>
    </dgm:pt>
    <dgm:pt modelId="{5236C27A-A217-4842-9577-2506CD2FD62F}">
      <dgm:prSet phldr="0" custT="1"/>
      <dgm:spPr>
        <a:solidFill>
          <a:srgbClr val="C00000"/>
        </a:solidFill>
      </dgm:spPr>
      <dgm:t>
        <a:bodyPr vert="horz" wrap="square"/>
        <a:lstStyle/>
        <a:p>
          <a:pPr>
            <a:lnSpc>
              <a:spcPct val="100000"/>
            </a:lnSpc>
            <a:spcBef>
              <a:spcPct val="0"/>
            </a:spcBef>
            <a:spcAft>
              <a:spcPct val="35000"/>
            </a:spcAft>
          </a:pPr>
          <a:r>
            <a:rPr lang="zh-CN" altLang="en-US" sz="1400" b="1" dirty="0">
              <a:latin typeface="微软雅黑" panose="020B0503020204020204" charset="-122"/>
              <a:ea typeface="微软雅黑" panose="020B0503020204020204" charset="-122"/>
            </a:rPr>
            <a:t>商品列表</a:t>
          </a:r>
          <a:endParaRPr sz="1400" dirty="0"/>
        </a:p>
      </dgm:t>
    </dgm:pt>
    <dgm:pt modelId="{D2BDF5A1-CBB4-47C6-B8CA-6FC869140510}" type="parTrans" cxnId="{433453B0-07B1-4EEA-AECB-059F38A1BA41}">
      <dgm:prSet/>
      <dgm:spPr/>
      <dgm:t>
        <a:bodyPr/>
        <a:lstStyle/>
        <a:p>
          <a:endParaRPr lang="zh-CN" altLang="en-US" sz="1800"/>
        </a:p>
      </dgm:t>
    </dgm:pt>
    <dgm:pt modelId="{41AEA73C-1B69-4CEA-B883-0D7CCD7DE99B}" type="sibTrans" cxnId="{433453B0-07B1-4EEA-AECB-059F38A1BA41}">
      <dgm:prSet/>
      <dgm:spPr/>
      <dgm:t>
        <a:bodyPr/>
        <a:lstStyle/>
        <a:p>
          <a:endParaRPr lang="zh-CN" altLang="en-US" sz="1800"/>
        </a:p>
      </dgm:t>
    </dgm:pt>
    <dgm:pt modelId="{8AE101F1-0B6B-4AC6-AB18-2B1AB00C5642}">
      <dgm:prSet phldr="0" custT="1"/>
      <dgm:spPr>
        <a:solidFill>
          <a:srgbClr val="7030A0"/>
        </a:solidFill>
      </dgm:spPr>
      <dgm:t>
        <a:bodyPr vert="horz" wrap="square"/>
        <a:lstStyle/>
        <a:p>
          <a:pPr>
            <a:lnSpc>
              <a:spcPct val="100000"/>
            </a:lnSpc>
            <a:spcBef>
              <a:spcPct val="0"/>
            </a:spcBef>
            <a:spcAft>
              <a:spcPct val="35000"/>
            </a:spcAft>
          </a:pPr>
          <a:r>
            <a:rPr lang="zh-CN" altLang="en-US" sz="1400" b="1" dirty="0">
              <a:latin typeface="微软雅黑" panose="020B0503020204020204" charset="-122"/>
              <a:ea typeface="微软雅黑" panose="020B0503020204020204" charset="-122"/>
            </a:rPr>
            <a:t>商品详情</a:t>
          </a:r>
          <a:endParaRPr sz="1400" dirty="0"/>
        </a:p>
      </dgm:t>
    </dgm:pt>
    <dgm:pt modelId="{C841B818-AB86-40FD-808B-9CE15B87346F}" type="parTrans" cxnId="{17C42C16-98FC-418A-A269-BDAB8C22E23B}">
      <dgm:prSet/>
      <dgm:spPr/>
      <dgm:t>
        <a:bodyPr/>
        <a:lstStyle/>
        <a:p>
          <a:endParaRPr lang="zh-CN" altLang="en-US" sz="1800"/>
        </a:p>
      </dgm:t>
    </dgm:pt>
    <dgm:pt modelId="{A60A82A0-8E61-415F-982A-6409CBE5A391}" type="sibTrans" cxnId="{17C42C16-98FC-418A-A269-BDAB8C22E23B}">
      <dgm:prSet/>
      <dgm:spPr/>
      <dgm:t>
        <a:bodyPr/>
        <a:lstStyle/>
        <a:p>
          <a:endParaRPr lang="zh-CN" altLang="en-US" sz="1800"/>
        </a:p>
      </dgm:t>
    </dgm:pt>
    <dgm:pt modelId="{DC72E9A0-FFFE-4A56-A1D0-1C0F25B44441}">
      <dgm:prSet custT="1"/>
      <dgm:spPr>
        <a:solidFill>
          <a:srgbClr val="C00000"/>
        </a:solidFill>
      </dgm:spPr>
      <dgm:t>
        <a:bodyPr/>
        <a:lstStyle/>
        <a:p>
          <a:r>
            <a:rPr lang="zh-CN" altLang="en-US" sz="1400" b="1" dirty="0">
              <a:latin typeface="微软雅黑" panose="020B0503020204020204" charset="-122"/>
              <a:ea typeface="微软雅黑" panose="020B0503020204020204" charset="-122"/>
            </a:rPr>
            <a:t>全部采购</a:t>
          </a:r>
        </a:p>
      </dgm:t>
    </dgm:pt>
    <dgm:pt modelId="{ABFB55CC-2844-414D-86B8-1573775FD1C4}" type="parTrans" cxnId="{7280E6F3-B335-4696-A770-F270363EAF84}">
      <dgm:prSet/>
      <dgm:spPr/>
      <dgm:t>
        <a:bodyPr/>
        <a:lstStyle/>
        <a:p>
          <a:endParaRPr lang="zh-CN" altLang="en-US" sz="1800"/>
        </a:p>
      </dgm:t>
    </dgm:pt>
    <dgm:pt modelId="{6E135DC5-61BA-4F51-A30D-4E2E8195675D}" type="sibTrans" cxnId="{7280E6F3-B335-4696-A770-F270363EAF84}">
      <dgm:prSet/>
      <dgm:spPr/>
      <dgm:t>
        <a:bodyPr/>
        <a:lstStyle/>
        <a:p>
          <a:endParaRPr lang="zh-CN" altLang="en-US" sz="1800"/>
        </a:p>
      </dgm:t>
    </dgm:pt>
    <dgm:pt modelId="{31B0A63B-9E92-4BC0-9610-635AC6C4C52B}">
      <dgm:prSet phldr="0" custT="1"/>
      <dgm:spPr>
        <a:solidFill>
          <a:srgbClr val="C00000"/>
        </a:solidFill>
      </dgm:spPr>
      <dgm:t>
        <a:bodyPr vert="horz" wrap="square"/>
        <a:lstStyle/>
        <a:p>
          <a:r>
            <a:rPr lang="zh-CN" altLang="en-US" sz="1400" b="1" dirty="0">
              <a:latin typeface="微软雅黑" panose="020B0503020204020204" charset="-122"/>
              <a:ea typeface="微软雅黑" panose="020B0503020204020204" charset="-122"/>
            </a:rPr>
            <a:t>实力采购推荐</a:t>
          </a:r>
          <a:endParaRPr sz="1400" dirty="0"/>
        </a:p>
      </dgm:t>
    </dgm:pt>
    <dgm:pt modelId="{166687CF-72D3-48D4-BC28-D4C452FA8CB0}" type="parTrans" cxnId="{552CDBCF-8CFB-4F8F-BD08-972553E495BC}">
      <dgm:prSet/>
      <dgm:spPr/>
      <dgm:t>
        <a:bodyPr/>
        <a:lstStyle/>
        <a:p>
          <a:endParaRPr lang="zh-CN" altLang="en-US" sz="1800"/>
        </a:p>
      </dgm:t>
    </dgm:pt>
    <dgm:pt modelId="{9392C3F5-EF20-4F90-8E32-F70E59AEA6B4}" type="sibTrans" cxnId="{552CDBCF-8CFB-4F8F-BD08-972553E495BC}">
      <dgm:prSet/>
      <dgm:spPr/>
      <dgm:t>
        <a:bodyPr/>
        <a:lstStyle/>
        <a:p>
          <a:endParaRPr lang="zh-CN" altLang="en-US" sz="1800"/>
        </a:p>
      </dgm:t>
    </dgm:pt>
    <dgm:pt modelId="{A9BA2291-AC38-464B-B745-48B265A44C03}">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首页</a:t>
          </a:r>
          <a:endParaRPr sz="1800" dirty="0"/>
        </a:p>
      </dgm:t>
    </dgm:pt>
    <dgm:pt modelId="{905F7EE6-C1A7-4550-9E72-DAE274512C09}" type="parTrans" cxnId="{1B2CE9CF-5724-4623-A5A8-AF420C08D373}">
      <dgm:prSet/>
      <dgm:spPr/>
      <dgm:t>
        <a:bodyPr/>
        <a:lstStyle/>
        <a:p>
          <a:endParaRPr lang="zh-CN" altLang="en-US" sz="1800"/>
        </a:p>
      </dgm:t>
    </dgm:pt>
    <dgm:pt modelId="{44AFD487-B736-4AB5-9DDA-439A259DBE4D}" type="sibTrans" cxnId="{1B2CE9CF-5724-4623-A5A8-AF420C08D373}">
      <dgm:prSet/>
      <dgm:spPr/>
      <dgm:t>
        <a:bodyPr/>
        <a:lstStyle/>
        <a:p>
          <a:endParaRPr lang="zh-CN" altLang="en-US" sz="1800"/>
        </a:p>
      </dgm:t>
    </dgm:pt>
    <dgm:pt modelId="{EA7FAB09-DE9F-4EF2-9948-D56933CBD616}">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幻灯片</a:t>
          </a:r>
          <a:endParaRPr sz="1400" b="1" kern="1200" dirty="0">
            <a:solidFill>
              <a:srgbClr val="FFFFFF"/>
            </a:solidFill>
            <a:latin typeface="微软雅黑" panose="020B0503020204020204" charset="-122"/>
            <a:ea typeface="微软雅黑" panose="020B0503020204020204" charset="-122"/>
            <a:cs typeface="Helvetica"/>
          </a:endParaRPr>
        </a:p>
      </dgm:t>
    </dgm:pt>
    <dgm:pt modelId="{FB906166-3456-436D-B6E8-07DB15E6EB3D}" type="parTrans" cxnId="{8CB63BF5-E4A5-4AF8-80CD-4FC69C4A7837}">
      <dgm:prSet/>
      <dgm:spPr/>
      <dgm:t>
        <a:bodyPr/>
        <a:lstStyle/>
        <a:p>
          <a:endParaRPr lang="zh-CN" altLang="en-US" sz="1800"/>
        </a:p>
      </dgm:t>
    </dgm:pt>
    <dgm:pt modelId="{0C4DD758-B44E-4228-9721-B9C7B1246848}" type="sibTrans" cxnId="{8CB63BF5-E4A5-4AF8-80CD-4FC69C4A7837}">
      <dgm:prSet/>
      <dgm:spPr/>
      <dgm:t>
        <a:bodyPr/>
        <a:lstStyle/>
        <a:p>
          <a:endParaRPr lang="zh-CN" altLang="en-US" sz="1800"/>
        </a:p>
      </dgm:t>
    </dgm:pt>
    <dgm:pt modelId="{E8422DD5-A035-4CD2-A5D9-2421F522ACF0}">
      <dgm:prSet phldr="0" custT="1"/>
      <dgm:spPr>
        <a:solidFill>
          <a:srgbClr val="C00000"/>
        </a:solidFill>
      </dgm:spPr>
      <dgm:t>
        <a:bodyPr vert="horz" wrap="square"/>
        <a:lstStyle/>
        <a:p>
          <a:pPr>
            <a:buNone/>
          </a:pPr>
          <a:r>
            <a:rPr lang="zh-CN" altLang="en-US" sz="1400" b="1" dirty="0">
              <a:solidFill>
                <a:srgbClr val="FFFFFF"/>
              </a:solidFill>
              <a:latin typeface="微软雅黑" panose="020B0503020204020204" charset="-122"/>
              <a:ea typeface="微软雅黑" panose="020B0503020204020204" charset="-122"/>
              <a:cs typeface="Helvetica"/>
            </a:rPr>
            <a:t>快速导航</a:t>
          </a:r>
          <a:endParaRPr sz="1400" b="1" dirty="0">
            <a:solidFill>
              <a:srgbClr val="FFFFFF"/>
            </a:solidFill>
            <a:latin typeface="微软雅黑" panose="020B0503020204020204" charset="-122"/>
            <a:ea typeface="微软雅黑" panose="020B0503020204020204" charset="-122"/>
            <a:cs typeface="Helvetica"/>
          </a:endParaRPr>
        </a:p>
      </dgm:t>
    </dgm:pt>
    <dgm:pt modelId="{266E7543-2497-4218-B9CD-8A91706D86F2}" type="parTrans" cxnId="{E89B2778-3A9E-4F57-B8D6-6F4596DCCF8A}">
      <dgm:prSet/>
      <dgm:spPr/>
      <dgm:t>
        <a:bodyPr/>
        <a:lstStyle/>
        <a:p>
          <a:endParaRPr lang="zh-CN" altLang="en-US" sz="1800"/>
        </a:p>
      </dgm:t>
    </dgm:pt>
    <dgm:pt modelId="{B95B387C-D0AF-47B4-B415-82E88895D77F}" type="sibTrans" cxnId="{E89B2778-3A9E-4F57-B8D6-6F4596DCCF8A}">
      <dgm:prSet/>
      <dgm:spPr/>
      <dgm:t>
        <a:bodyPr/>
        <a:lstStyle/>
        <a:p>
          <a:endParaRPr lang="zh-CN" altLang="en-US" sz="1800"/>
        </a:p>
      </dgm:t>
    </dgm:pt>
    <dgm:pt modelId="{903D16A2-C320-4602-A2AE-30A7C6460BAE}">
      <dgm:prSet phldr="0" custT="1"/>
      <dgm:spPr>
        <a:solidFill>
          <a:srgbClr val="C00000"/>
        </a:solidFill>
      </dgm:spPr>
      <dgm:t>
        <a:bodyPr vert="horz" wrap="square"/>
        <a:lstStyle/>
        <a:p>
          <a:pPr>
            <a:buNone/>
          </a:pPr>
          <a:r>
            <a:rPr lang="zh-CN" altLang="en-US" sz="1400" b="1" dirty="0">
              <a:solidFill>
                <a:srgbClr val="FFFFFF"/>
              </a:solidFill>
              <a:latin typeface="微软雅黑" panose="020B0503020204020204" charset="-122"/>
              <a:ea typeface="微软雅黑" panose="020B0503020204020204" charset="-122"/>
              <a:cs typeface="Helvetica"/>
            </a:rPr>
            <a:t>优质采购商</a:t>
          </a:r>
          <a:endParaRPr sz="1400" b="1" dirty="0">
            <a:solidFill>
              <a:srgbClr val="FFFFFF"/>
            </a:solidFill>
            <a:latin typeface="微软雅黑" panose="020B0503020204020204" charset="-122"/>
            <a:ea typeface="微软雅黑" panose="020B0503020204020204" charset="-122"/>
            <a:cs typeface="Helvetica"/>
          </a:endParaRPr>
        </a:p>
      </dgm:t>
    </dgm:pt>
    <dgm:pt modelId="{374A3929-3C9C-4D21-A6F5-B7988D8BD27B}" type="parTrans" cxnId="{FC55B7D8-4EB0-4C0A-B133-2CFE4E36590A}">
      <dgm:prSet/>
      <dgm:spPr/>
      <dgm:t>
        <a:bodyPr/>
        <a:lstStyle/>
        <a:p>
          <a:endParaRPr lang="zh-CN" altLang="en-US" sz="1800"/>
        </a:p>
      </dgm:t>
    </dgm:pt>
    <dgm:pt modelId="{5AD51D08-D184-49B7-8083-B55778B529BD}" type="sibTrans" cxnId="{FC55B7D8-4EB0-4C0A-B133-2CFE4E36590A}">
      <dgm:prSet/>
      <dgm:spPr/>
      <dgm:t>
        <a:bodyPr/>
        <a:lstStyle/>
        <a:p>
          <a:endParaRPr lang="zh-CN" altLang="en-US" sz="1800"/>
        </a:p>
      </dgm:t>
    </dgm:pt>
    <dgm:pt modelId="{858CB749-0ED8-4D36-9877-07F541B9FA9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采购信息展示</a:t>
          </a:r>
          <a:endParaRPr sz="1400" b="1" kern="1200" dirty="0">
            <a:solidFill>
              <a:srgbClr val="FFFFFF"/>
            </a:solidFill>
            <a:latin typeface="微软雅黑" panose="020B0503020204020204" charset="-122"/>
            <a:ea typeface="微软雅黑" panose="020B0503020204020204" charset="-122"/>
            <a:cs typeface="Helvetica"/>
          </a:endParaRPr>
        </a:p>
      </dgm:t>
    </dgm:pt>
    <dgm:pt modelId="{AC58099D-F961-44DA-8A9B-76D40CAB8E75}" type="parTrans" cxnId="{4DE21F05-6794-4889-9480-A6CC42AD8F50}">
      <dgm:prSet/>
      <dgm:spPr/>
      <dgm:t>
        <a:bodyPr/>
        <a:lstStyle/>
        <a:p>
          <a:endParaRPr lang="zh-CN" altLang="en-US" sz="1800"/>
        </a:p>
      </dgm:t>
    </dgm:pt>
    <dgm:pt modelId="{53770786-45E3-46C1-AD4D-5C98E7A49A2C}" type="sibTrans" cxnId="{4DE21F05-6794-4889-9480-A6CC42AD8F50}">
      <dgm:prSet/>
      <dgm:spPr/>
      <dgm:t>
        <a:bodyPr/>
        <a:lstStyle/>
        <a:p>
          <a:endParaRPr lang="zh-CN" altLang="en-US" sz="1800"/>
        </a:p>
      </dgm:t>
    </dgm:pt>
    <dgm:pt modelId="{4BF8ECCF-A896-497D-ABAB-061E6EC4593F}">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供应信息展示</a:t>
          </a:r>
          <a:endParaRPr sz="1400" b="1" kern="1200" dirty="0">
            <a:solidFill>
              <a:srgbClr val="FFFFFF"/>
            </a:solidFill>
            <a:latin typeface="微软雅黑" panose="020B0503020204020204" charset="-122"/>
            <a:ea typeface="微软雅黑" panose="020B0503020204020204" charset="-122"/>
            <a:cs typeface="Helvetica"/>
          </a:endParaRPr>
        </a:p>
      </dgm:t>
    </dgm:pt>
    <dgm:pt modelId="{DDDDB44C-4848-499D-8282-7116A03A8103}" type="parTrans" cxnId="{12BD37B6-D806-43D8-91AB-803641563FD8}">
      <dgm:prSet/>
      <dgm:spPr/>
      <dgm:t>
        <a:bodyPr/>
        <a:lstStyle/>
        <a:p>
          <a:endParaRPr lang="zh-CN" altLang="en-US" sz="1800"/>
        </a:p>
      </dgm:t>
    </dgm:pt>
    <dgm:pt modelId="{759C5778-F501-4CAA-88CA-BCB7E830C87A}" type="sibTrans" cxnId="{12BD37B6-D806-43D8-91AB-803641563FD8}">
      <dgm:prSet/>
      <dgm:spPr/>
      <dgm:t>
        <a:bodyPr/>
        <a:lstStyle/>
        <a:p>
          <a:endParaRPr lang="zh-CN" altLang="en-US" sz="1800"/>
        </a:p>
      </dgm:t>
    </dgm:pt>
    <dgm:pt modelId="{64FBD12B-5214-4CB7-8923-116C4E2A54EE}">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咨询展示</a:t>
          </a:r>
          <a:endParaRPr sz="1400" b="1" kern="1200" dirty="0">
            <a:solidFill>
              <a:srgbClr val="FFFFFF"/>
            </a:solidFill>
            <a:latin typeface="微软雅黑" panose="020B0503020204020204" charset="-122"/>
            <a:ea typeface="微软雅黑" panose="020B0503020204020204" charset="-122"/>
            <a:cs typeface="Helvetica"/>
          </a:endParaRPr>
        </a:p>
      </dgm:t>
    </dgm:pt>
    <dgm:pt modelId="{0C3AD53D-5E1B-4068-AD44-CCE3D88AF4E0}" type="parTrans" cxnId="{3229CA28-8256-4475-AD84-73DCB84C16E1}">
      <dgm:prSet/>
      <dgm:spPr/>
      <dgm:t>
        <a:bodyPr/>
        <a:lstStyle/>
        <a:p>
          <a:endParaRPr lang="zh-CN" altLang="en-US" sz="1800"/>
        </a:p>
      </dgm:t>
    </dgm:pt>
    <dgm:pt modelId="{6E6AE513-2069-4444-8EE0-69897F7BA2B5}" type="sibTrans" cxnId="{3229CA28-8256-4475-AD84-73DCB84C16E1}">
      <dgm:prSet/>
      <dgm:spPr/>
      <dgm:t>
        <a:bodyPr/>
        <a:lstStyle/>
        <a:p>
          <a:endParaRPr lang="zh-CN" altLang="en-US" sz="1800"/>
        </a:p>
      </dgm:t>
    </dgm:pt>
    <dgm:pt modelId="{AC67BFF1-56EA-4BFD-93F6-4D0BDDF3D7BA}">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药商谈药</a:t>
          </a:r>
          <a:endParaRPr sz="1800" b="1" kern="1200" dirty="0">
            <a:solidFill>
              <a:prstClr val="white"/>
            </a:solidFill>
            <a:latin typeface="微软雅黑" panose="020B0503020204020204" charset="-122"/>
            <a:ea typeface="微软雅黑" panose="020B0503020204020204" charset="-122"/>
            <a:cs typeface="+mn-cs"/>
          </a:endParaRPr>
        </a:p>
      </dgm:t>
    </dgm:pt>
    <dgm:pt modelId="{41250A44-737F-454A-8006-36F569E31A6E}" type="parTrans" cxnId="{7AD2C678-86DE-4FDF-BBDD-DF7926088B92}">
      <dgm:prSet/>
      <dgm:spPr/>
      <dgm:t>
        <a:bodyPr/>
        <a:lstStyle/>
        <a:p>
          <a:endParaRPr lang="zh-CN" altLang="en-US" sz="1800"/>
        </a:p>
      </dgm:t>
    </dgm:pt>
    <dgm:pt modelId="{04D1D36F-F529-47A8-A72D-68E789F96DD0}" type="sibTrans" cxnId="{7AD2C678-86DE-4FDF-BBDD-DF7926088B92}">
      <dgm:prSet/>
      <dgm:spPr/>
      <dgm:t>
        <a:bodyPr/>
        <a:lstStyle/>
        <a:p>
          <a:endParaRPr lang="zh-CN" altLang="en-US" sz="1800"/>
        </a:p>
      </dgm:t>
    </dgm:pt>
    <dgm:pt modelId="{29AF80E7-5762-4DCE-94AD-845A6122FF60}">
      <dgm:prSet phldr="0" custT="1"/>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板块管理</a:t>
          </a:r>
          <a:endParaRPr sz="1400" b="1" kern="1200" dirty="0">
            <a:solidFill>
              <a:prstClr val="white"/>
            </a:solidFill>
            <a:latin typeface="微软雅黑" panose="020B0503020204020204" charset="-122"/>
            <a:ea typeface="微软雅黑" panose="020B0503020204020204" charset="-122"/>
            <a:cs typeface="+mn-cs"/>
          </a:endParaRPr>
        </a:p>
      </dgm:t>
    </dgm:pt>
    <dgm:pt modelId="{8240ABA3-7699-4966-8349-944DCB6FCC8E}" type="parTrans" cxnId="{C0B575C2-904C-46A7-92BC-3F645EDE2165}">
      <dgm:prSet/>
      <dgm:spPr/>
      <dgm:t>
        <a:bodyPr/>
        <a:lstStyle/>
        <a:p>
          <a:endParaRPr lang="zh-CN" altLang="en-US" sz="1800"/>
        </a:p>
      </dgm:t>
    </dgm:pt>
    <dgm:pt modelId="{8A00D142-555F-430C-AFFC-581648CD3F8B}" type="sibTrans" cxnId="{C0B575C2-904C-46A7-92BC-3F645EDE2165}">
      <dgm:prSet/>
      <dgm:spPr/>
      <dgm:t>
        <a:bodyPr/>
        <a:lstStyle/>
        <a:p>
          <a:endParaRPr lang="zh-CN" altLang="en-US" sz="1800"/>
        </a:p>
      </dgm:t>
    </dgm:pt>
    <dgm:pt modelId="{25F145BB-786E-4620-A148-3C701EDF0D6A}">
      <dgm:prSet phldr="0" custT="1"/>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话题管理</a:t>
          </a:r>
          <a:endParaRPr sz="1400" b="1" kern="1200" dirty="0">
            <a:solidFill>
              <a:prstClr val="white"/>
            </a:solidFill>
            <a:latin typeface="微软雅黑" panose="020B0503020204020204" charset="-122"/>
            <a:ea typeface="微软雅黑" panose="020B0503020204020204" charset="-122"/>
            <a:cs typeface="+mn-cs"/>
          </a:endParaRPr>
        </a:p>
      </dgm:t>
    </dgm:pt>
    <dgm:pt modelId="{301C2E6F-EC99-4225-B376-23AD0CAC1497}" type="parTrans" cxnId="{B95F3AC3-6B8E-4AFA-8079-FC75004DD791}">
      <dgm:prSet/>
      <dgm:spPr/>
      <dgm:t>
        <a:bodyPr/>
        <a:lstStyle/>
        <a:p>
          <a:endParaRPr lang="zh-CN" altLang="en-US" sz="1800"/>
        </a:p>
      </dgm:t>
    </dgm:pt>
    <dgm:pt modelId="{136DF33B-A55B-44A4-8717-038BE10289B3}" type="sibTrans" cxnId="{B95F3AC3-6B8E-4AFA-8079-FC75004DD791}">
      <dgm:prSet/>
      <dgm:spPr/>
      <dgm:t>
        <a:bodyPr/>
        <a:lstStyle/>
        <a:p>
          <a:endParaRPr lang="zh-CN" altLang="en-US" sz="1800"/>
        </a:p>
      </dgm:t>
    </dgm:pt>
    <dgm:pt modelId="{9E8E9B55-7120-443E-B378-B32C3FC6691E}">
      <dgm:prSet phldr="0" custT="1"/>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评论回复管理</a:t>
          </a:r>
          <a:endParaRPr sz="1400" b="1" kern="1200" dirty="0">
            <a:solidFill>
              <a:prstClr val="white"/>
            </a:solidFill>
            <a:latin typeface="微软雅黑" panose="020B0503020204020204" charset="-122"/>
            <a:ea typeface="微软雅黑" panose="020B0503020204020204" charset="-122"/>
            <a:cs typeface="+mn-cs"/>
          </a:endParaRPr>
        </a:p>
      </dgm:t>
    </dgm:pt>
    <dgm:pt modelId="{DEC44895-512F-4DA2-8050-8A21FA57C040}" type="parTrans" cxnId="{0AEDA5E4-BC11-43DD-9B55-D10BD0751205}">
      <dgm:prSet/>
      <dgm:spPr/>
      <dgm:t>
        <a:bodyPr/>
        <a:lstStyle/>
        <a:p>
          <a:endParaRPr lang="zh-CN" altLang="en-US" sz="1800"/>
        </a:p>
      </dgm:t>
    </dgm:pt>
    <dgm:pt modelId="{C63524C5-2A9B-44F6-9838-E3C61E609017}" type="sibTrans" cxnId="{0AEDA5E4-BC11-43DD-9B55-D10BD0751205}">
      <dgm:prSet/>
      <dgm:spPr/>
      <dgm:t>
        <a:bodyPr/>
        <a:lstStyle/>
        <a:p>
          <a:endParaRPr lang="zh-CN" altLang="en-US" sz="1800"/>
        </a:p>
      </dgm:t>
    </dgm:pt>
    <dgm:pt modelId="{14769343-7B1F-4737-9386-52FB31F16D09}">
      <dgm:prSet phldr="0" custT="1"/>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srgbClr val="FFFFFF"/>
              </a:solidFill>
              <a:latin typeface="微软雅黑" panose="020B0503020204020204" charset="-122"/>
              <a:ea typeface="微软雅黑" panose="020B0503020204020204" charset="-122"/>
              <a:cs typeface="Helvetica"/>
            </a:rPr>
            <a:t>搜索查询排行</a:t>
          </a:r>
          <a:endParaRPr sz="1400" b="1" dirty="0">
            <a:solidFill>
              <a:srgbClr val="FFFFFF"/>
            </a:solidFill>
            <a:latin typeface="微软雅黑" panose="020B0503020204020204" charset="-122"/>
            <a:ea typeface="微软雅黑" panose="020B0503020204020204" charset="-122"/>
            <a:cs typeface="Helvetica"/>
          </a:endParaRPr>
        </a:p>
      </dgm:t>
    </dgm:pt>
    <dgm:pt modelId="{C83F1A1C-A724-4A25-A1CB-9AB371D5244C}" type="parTrans" cxnId="{2020746D-1B04-4688-88AE-707E725B2AA1}">
      <dgm:prSet/>
      <dgm:spPr/>
      <dgm:t>
        <a:bodyPr/>
        <a:lstStyle/>
        <a:p>
          <a:endParaRPr lang="zh-CN" altLang="en-US" sz="1800"/>
        </a:p>
      </dgm:t>
    </dgm:pt>
    <dgm:pt modelId="{56575FD0-692E-4C69-8C66-540C0CF38B0C}" type="sibTrans" cxnId="{2020746D-1B04-4688-88AE-707E725B2AA1}">
      <dgm:prSet/>
      <dgm:spPr/>
      <dgm:t>
        <a:bodyPr/>
        <a:lstStyle/>
        <a:p>
          <a:endParaRPr lang="zh-CN" altLang="en-US" sz="1800"/>
        </a:p>
      </dgm:t>
    </dgm:pt>
    <dgm:pt modelId="{F240D2EC-7D8A-49F8-A248-61827F84561E}">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lgn="ctr">
            <a:buNone/>
          </a:pPr>
          <a:r>
            <a:rPr lang="zh-CN" altLang="en-US" sz="1800" b="1" dirty="0">
              <a:solidFill>
                <a:prstClr val="white"/>
              </a:solidFill>
              <a:latin typeface="微软雅黑" panose="020B0503020204020204" charset="-122"/>
              <a:ea typeface="微软雅黑" panose="020B0503020204020204" charset="-122"/>
              <a:cs typeface="+mn-cs"/>
            </a:rPr>
            <a:t>注册</a:t>
          </a:r>
          <a:endParaRPr sz="1800" b="1" dirty="0">
            <a:solidFill>
              <a:prstClr val="white"/>
            </a:solidFill>
            <a:latin typeface="微软雅黑" panose="020B0503020204020204" charset="-122"/>
            <a:ea typeface="微软雅黑" panose="020B0503020204020204" charset="-122"/>
            <a:cs typeface="+mn-cs"/>
          </a:endParaRPr>
        </a:p>
      </dgm:t>
    </dgm:pt>
    <dgm:pt modelId="{3A67BB2C-D1EE-4C12-A034-226B29BF2E08}" type="parTrans" cxnId="{BD0A1AFC-BB81-447F-9C89-373B4D76B832}">
      <dgm:prSet/>
      <dgm:spPr/>
      <dgm:t>
        <a:bodyPr/>
        <a:lstStyle/>
        <a:p>
          <a:endParaRPr lang="zh-CN" altLang="en-US" sz="1800"/>
        </a:p>
      </dgm:t>
    </dgm:pt>
    <dgm:pt modelId="{7C7EDA04-6889-41CF-BC11-8A6DF73742EE}" type="sibTrans" cxnId="{BD0A1AFC-BB81-447F-9C89-373B4D76B832}">
      <dgm:prSet/>
      <dgm:spPr/>
      <dgm:t>
        <a:bodyPr/>
        <a:lstStyle/>
        <a:p>
          <a:endParaRPr lang="zh-CN" altLang="en-US" sz="1800"/>
        </a:p>
      </dgm:t>
    </dgm:pt>
    <dgm:pt modelId="{721300AC-18C5-4B60-B0BF-C4C21D672AC5}">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微信登录</a:t>
          </a:r>
          <a:endParaRPr sz="1400" b="1" dirty="0">
            <a:solidFill>
              <a:prstClr val="white"/>
            </a:solidFill>
            <a:latin typeface="微软雅黑" panose="020B0503020204020204" charset="-122"/>
            <a:ea typeface="微软雅黑" panose="020B0503020204020204" charset="-122"/>
            <a:cs typeface="+mn-cs"/>
          </a:endParaRPr>
        </a:p>
      </dgm:t>
    </dgm:pt>
    <dgm:pt modelId="{66BFEAEA-6ECD-43D3-AFFB-6CE82787112E}" type="parTrans" cxnId="{26A55FF3-6685-49B8-9FC5-94B1E70CE900}">
      <dgm:prSet/>
      <dgm:spPr/>
      <dgm:t>
        <a:bodyPr/>
        <a:lstStyle/>
        <a:p>
          <a:endParaRPr lang="zh-CN" altLang="en-US" sz="1800"/>
        </a:p>
      </dgm:t>
    </dgm:pt>
    <dgm:pt modelId="{130489BC-BC3E-4723-9223-B0C7CD8B159E}" type="sibTrans" cxnId="{26A55FF3-6685-49B8-9FC5-94B1E70CE900}">
      <dgm:prSet/>
      <dgm:spPr/>
      <dgm:t>
        <a:bodyPr/>
        <a:lstStyle/>
        <a:p>
          <a:endParaRPr lang="zh-CN" altLang="en-US" sz="1800"/>
        </a:p>
      </dgm:t>
    </dgm:pt>
    <dgm:pt modelId="{01C4256E-F737-40B2-8351-0B7269F4BAB5}">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400" b="1" dirty="0">
              <a:solidFill>
                <a:prstClr val="white"/>
              </a:solidFill>
              <a:latin typeface="微软雅黑" panose="020B0503020204020204" charset="-122"/>
              <a:ea typeface="微软雅黑" panose="020B0503020204020204" charset="-122"/>
              <a:cs typeface="+mn-cs"/>
            </a:rPr>
            <a:t>短信注册登录</a:t>
          </a:r>
          <a:endParaRPr sz="1400" b="1" dirty="0">
            <a:solidFill>
              <a:prstClr val="white"/>
            </a:solidFill>
            <a:latin typeface="微软雅黑" panose="020B0503020204020204" charset="-122"/>
            <a:ea typeface="微软雅黑" panose="020B0503020204020204" charset="-122"/>
            <a:cs typeface="+mn-cs"/>
          </a:endParaRPr>
        </a:p>
      </dgm:t>
    </dgm:pt>
    <dgm:pt modelId="{59D1CDAC-1E2B-49F2-A444-D84609E57B6A}" type="parTrans" cxnId="{1601E43F-C7B0-41B9-A5F9-E67B05308A52}">
      <dgm:prSet/>
      <dgm:spPr/>
      <dgm:t>
        <a:bodyPr/>
        <a:lstStyle/>
        <a:p>
          <a:endParaRPr lang="zh-CN" altLang="en-US" sz="1800"/>
        </a:p>
      </dgm:t>
    </dgm:pt>
    <dgm:pt modelId="{047D3D98-AB93-45F2-AAC2-752A8D63CDEE}" type="sibTrans" cxnId="{1601E43F-C7B0-41B9-A5F9-E67B05308A52}">
      <dgm:prSet/>
      <dgm:spPr/>
      <dgm:t>
        <a:bodyPr/>
        <a:lstStyle/>
        <a:p>
          <a:endParaRPr lang="zh-CN" altLang="en-US" sz="1800"/>
        </a:p>
      </dgm:t>
    </dgm:pt>
    <dgm:pt modelId="{ED093893-0B35-4CBB-ACB2-96B199712D6F}">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搜索</a:t>
          </a:r>
          <a:endParaRPr sz="1800" b="1" kern="1200" dirty="0">
            <a:solidFill>
              <a:prstClr val="white"/>
            </a:solidFill>
            <a:latin typeface="微软雅黑" panose="020B0503020204020204" charset="-122"/>
            <a:ea typeface="微软雅黑" panose="020B0503020204020204" charset="-122"/>
            <a:cs typeface="+mn-cs"/>
          </a:endParaRPr>
        </a:p>
      </dgm:t>
    </dgm:pt>
    <dgm:pt modelId="{FB33FA2E-4C5A-40F7-BAF9-B6EBDC35A0DD}" type="parTrans" cxnId="{B746303A-EBB8-49ED-8A4D-05486282FFF0}">
      <dgm:prSet/>
      <dgm:spPr/>
      <dgm:t>
        <a:bodyPr/>
        <a:lstStyle/>
        <a:p>
          <a:endParaRPr lang="zh-CN" altLang="en-US"/>
        </a:p>
      </dgm:t>
    </dgm:pt>
    <dgm:pt modelId="{BDE7E9B3-20F5-4BE8-9840-2793796B5E73}" type="sibTrans" cxnId="{B746303A-EBB8-49ED-8A4D-05486282FFF0}">
      <dgm:prSet/>
      <dgm:spPr/>
      <dgm:t>
        <a:bodyPr/>
        <a:lstStyle/>
        <a:p>
          <a:endParaRPr lang="zh-CN" altLang="en-US"/>
        </a:p>
      </dgm:t>
    </dgm:pt>
    <dgm:pt modelId="{A8D9BA11-E05A-4FB5-A20E-096977BD4018}">
      <dgm:prSet phldr="0"/>
      <dgm:spPr>
        <a:solidFill>
          <a:srgbClr val="7030A0"/>
        </a:solidFill>
      </dgm:spPr>
      <dgm:t>
        <a:bodyPr vert="horz" wrap="square"/>
        <a:lstStyle/>
        <a:p>
          <a:r>
            <a:rPr lang="zh-CN" altLang="en-US" b="1" dirty="0">
              <a:latin typeface="微软雅黑" panose="020B0503020204020204" charset="-122"/>
              <a:ea typeface="微软雅黑" panose="020B0503020204020204" charset="-122"/>
            </a:rPr>
            <a:t>多维搜索组件</a:t>
          </a:r>
          <a:endParaRPr dirty="0"/>
        </a:p>
      </dgm:t>
    </dgm:pt>
    <dgm:pt modelId="{CC1F67F8-4E3C-453B-8C47-11578EF68262}" type="parTrans" cxnId="{38207FE6-D8BA-4ECD-A7DA-FE78D2D0E82B}">
      <dgm:prSet/>
      <dgm:spPr/>
      <dgm:t>
        <a:bodyPr/>
        <a:lstStyle/>
        <a:p>
          <a:endParaRPr lang="zh-CN" altLang="en-US"/>
        </a:p>
      </dgm:t>
    </dgm:pt>
    <dgm:pt modelId="{1F0B4F31-9D84-447C-8F8A-6ECDE66E07D3}" type="sibTrans" cxnId="{38207FE6-D8BA-4ECD-A7DA-FE78D2D0E82B}">
      <dgm:prSet/>
      <dgm:spPr/>
      <dgm:t>
        <a:bodyPr/>
        <a:lstStyle/>
        <a:p>
          <a:endParaRPr lang="zh-CN" altLang="en-US"/>
        </a:p>
      </dgm:t>
    </dgm:pt>
    <dgm:pt modelId="{05912945-7611-4BFC-966A-3C0A8BA5D889}">
      <dgm:prSet phldr="0"/>
      <dgm:spPr>
        <a:solidFill>
          <a:srgbClr val="7030A0"/>
        </a:solidFill>
      </dgm:spPr>
      <dgm:t>
        <a:bodyPr vert="horz" wrap="square"/>
        <a:lstStyle/>
        <a:p>
          <a:r>
            <a:rPr lang="zh-CN" altLang="en-US" b="1" dirty="0">
              <a:latin typeface="微软雅黑" panose="020B0503020204020204" charset="-122"/>
              <a:ea typeface="微软雅黑" panose="020B0503020204020204" charset="-122"/>
            </a:rPr>
            <a:t>搜索结果页</a:t>
          </a:r>
          <a:endParaRPr dirty="0"/>
        </a:p>
      </dgm:t>
    </dgm:pt>
    <dgm:pt modelId="{10C0243B-86DE-4494-ADDC-DCEDC0A043A5}" type="parTrans" cxnId="{DF7BC106-FBB3-476D-8D31-389C88D319AA}">
      <dgm:prSet/>
      <dgm:spPr/>
      <dgm:t>
        <a:bodyPr/>
        <a:lstStyle/>
        <a:p>
          <a:endParaRPr lang="zh-CN" altLang="en-US"/>
        </a:p>
      </dgm:t>
    </dgm:pt>
    <dgm:pt modelId="{E0417DED-9BE8-4F2F-93FE-D0C0514F5EC0}" type="sibTrans" cxnId="{DF7BC106-FBB3-476D-8D31-389C88D319AA}">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a:xfrm>
          <a:off x="7620" y="3641"/>
          <a:ext cx="11701137" cy="1118672"/>
        </a:xfrm>
        <a:prstGeom prst="roundRect">
          <a:avLst>
            <a:gd name="adj" fmla="val 10000"/>
          </a:avLst>
        </a:prstGeom>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BE7177D-3580-42C2-9B87-3DE0B866D8B2}" type="pres">
      <dgm:prSet presAssocID="{A9BA2291-AC38-464B-B745-48B265A44C03}" presName="vertTwo" presStyleCnt="0"/>
      <dgm:spPr/>
    </dgm:pt>
    <dgm:pt modelId="{B1FF07CE-EACC-453F-B5A5-DEBE343C225A}" type="pres">
      <dgm:prSet presAssocID="{A9BA2291-AC38-464B-B745-48B265A44C03}" presName="txTwo" presStyleLbl="node2" presStyleIdx="0" presStyleCnt="6" custScaleY="78906">
        <dgm:presLayoutVars>
          <dgm:chPref val="3"/>
        </dgm:presLayoutVars>
      </dgm:prSet>
      <dgm:spPr/>
    </dgm:pt>
    <dgm:pt modelId="{92842E80-BD48-4142-8413-7DAAC823BCFE}" type="pres">
      <dgm:prSet presAssocID="{A9BA2291-AC38-464B-B745-48B265A44C03}" presName="parTransTwo" presStyleCnt="0"/>
      <dgm:spPr/>
    </dgm:pt>
    <dgm:pt modelId="{4C63AAC5-A9F3-4077-83C1-183CE2A68CE5}" type="pres">
      <dgm:prSet presAssocID="{A9BA2291-AC38-464B-B745-48B265A44C03}" presName="horzTwo" presStyleCnt="0"/>
      <dgm:spPr/>
    </dgm:pt>
    <dgm:pt modelId="{61EF259B-FF6C-4D7B-A337-FCD99C428A6A}" type="pres">
      <dgm:prSet presAssocID="{EA7FAB09-DE9F-4EF2-9948-D56933CBD616}" presName="vertThree" presStyleCnt="0"/>
      <dgm:spPr/>
    </dgm:pt>
    <dgm:pt modelId="{47279968-74AD-4447-B2B1-826C19DFDB5D}" type="pres">
      <dgm:prSet presAssocID="{EA7FAB09-DE9F-4EF2-9948-D56933CBD616}" presName="txThree" presStyleLbl="node3" presStyleIdx="0" presStyleCnt="19" custScaleX="100366" custScaleY="145843">
        <dgm:presLayoutVars>
          <dgm:chPref val="3"/>
        </dgm:presLayoutVars>
      </dgm:prSet>
      <dgm:spPr>
        <a:xfrm>
          <a:off x="30793" y="2644384"/>
          <a:ext cx="1385962" cy="2081373"/>
        </a:xfrm>
        <a:prstGeom prst="roundRect">
          <a:avLst>
            <a:gd name="adj" fmla="val 10000"/>
          </a:avLst>
        </a:prstGeom>
      </dgm:spPr>
    </dgm:pt>
    <dgm:pt modelId="{0CBB7901-2236-4703-92D7-47C4F6F48946}" type="pres">
      <dgm:prSet presAssocID="{EA7FAB09-DE9F-4EF2-9948-D56933CBD616}" presName="horzThree" presStyleCnt="0"/>
      <dgm:spPr/>
    </dgm:pt>
    <dgm:pt modelId="{9582ED0C-FD52-498D-976C-E959389429BC}" type="pres">
      <dgm:prSet presAssocID="{0C4DD758-B44E-4228-9721-B9C7B1246848}" presName="sibSpaceThree" presStyleCnt="0"/>
      <dgm:spPr/>
    </dgm:pt>
    <dgm:pt modelId="{B8F6F038-3038-4FEC-8BA1-316BF88493B1}" type="pres">
      <dgm:prSet presAssocID="{E8422DD5-A035-4CD2-A5D9-2421F522ACF0}" presName="vertThree" presStyleCnt="0"/>
      <dgm:spPr/>
    </dgm:pt>
    <dgm:pt modelId="{E14EAB2C-FEE5-446B-BA95-AB92427CE4BD}" type="pres">
      <dgm:prSet presAssocID="{E8422DD5-A035-4CD2-A5D9-2421F522ACF0}" presName="txThree" presStyleLbl="node3" presStyleIdx="1" presStyleCnt="19" custScaleX="100366" custScaleY="145843">
        <dgm:presLayoutVars>
          <dgm:chPref val="3"/>
        </dgm:presLayoutVars>
      </dgm:prSet>
      <dgm:spPr/>
    </dgm:pt>
    <dgm:pt modelId="{3838BDB7-C20C-4D2E-92B3-430BAAE396EF}" type="pres">
      <dgm:prSet presAssocID="{E8422DD5-A035-4CD2-A5D9-2421F522ACF0}" presName="horzThree" presStyleCnt="0"/>
      <dgm:spPr/>
    </dgm:pt>
    <dgm:pt modelId="{2E07720A-649D-44D3-840F-C8FA830B6588}" type="pres">
      <dgm:prSet presAssocID="{B95B387C-D0AF-47B4-B415-82E88895D77F}" presName="sibSpaceThree" presStyleCnt="0"/>
      <dgm:spPr/>
    </dgm:pt>
    <dgm:pt modelId="{4FBB9B24-F601-4454-BAEE-02D52A4D97B5}" type="pres">
      <dgm:prSet presAssocID="{903D16A2-C320-4602-A2AE-30A7C6460BAE}" presName="vertThree" presStyleCnt="0"/>
      <dgm:spPr/>
    </dgm:pt>
    <dgm:pt modelId="{BF5B2830-E82B-412D-945A-55C0B02C9F54}" type="pres">
      <dgm:prSet presAssocID="{903D16A2-C320-4602-A2AE-30A7C6460BAE}" presName="txThree" presStyleLbl="node3" presStyleIdx="2" presStyleCnt="19" custScaleX="100366" custScaleY="145843">
        <dgm:presLayoutVars>
          <dgm:chPref val="3"/>
        </dgm:presLayoutVars>
      </dgm:prSet>
      <dgm:spPr/>
    </dgm:pt>
    <dgm:pt modelId="{B99C3DE6-1B84-4A21-97B6-0EB9E2D47129}" type="pres">
      <dgm:prSet presAssocID="{903D16A2-C320-4602-A2AE-30A7C6460BAE}" presName="horzThree" presStyleCnt="0"/>
      <dgm:spPr/>
    </dgm:pt>
    <dgm:pt modelId="{6F5A76B0-FD2E-40B9-870A-8F583F951AE5}" type="pres">
      <dgm:prSet presAssocID="{5AD51D08-D184-49B7-8083-B55778B529BD}" presName="sibSpaceThree" presStyleCnt="0"/>
      <dgm:spPr/>
    </dgm:pt>
    <dgm:pt modelId="{D298B7D2-454E-40C7-BEF8-86855B984CD9}" type="pres">
      <dgm:prSet presAssocID="{858CB749-0ED8-4D36-9877-07F541B9FA91}" presName="vertThree" presStyleCnt="0"/>
      <dgm:spPr/>
    </dgm:pt>
    <dgm:pt modelId="{68C85E95-2FFA-43D7-8352-62804AA7BC26}" type="pres">
      <dgm:prSet presAssocID="{858CB749-0ED8-4D36-9877-07F541B9FA91}" presName="txThree" presStyleLbl="node3" presStyleIdx="3" presStyleCnt="19" custScaleX="100366" custScaleY="145843">
        <dgm:presLayoutVars>
          <dgm:chPref val="3"/>
        </dgm:presLayoutVars>
      </dgm:prSet>
      <dgm:spPr>
        <a:xfrm>
          <a:off x="3885071" y="2644384"/>
          <a:ext cx="1232440" cy="2081373"/>
        </a:xfrm>
        <a:prstGeom prst="roundRect">
          <a:avLst>
            <a:gd name="adj" fmla="val 10000"/>
          </a:avLst>
        </a:prstGeom>
      </dgm:spPr>
    </dgm:pt>
    <dgm:pt modelId="{BEAEB564-EF12-48DD-A639-79B4A5585B3A}" type="pres">
      <dgm:prSet presAssocID="{858CB749-0ED8-4D36-9877-07F541B9FA91}" presName="horzThree" presStyleCnt="0"/>
      <dgm:spPr/>
    </dgm:pt>
    <dgm:pt modelId="{6095FF97-1BF8-48F1-A3F8-74F466378396}" type="pres">
      <dgm:prSet presAssocID="{53770786-45E3-46C1-AD4D-5C98E7A49A2C}" presName="sibSpaceThree" presStyleCnt="0"/>
      <dgm:spPr/>
    </dgm:pt>
    <dgm:pt modelId="{4AC7E33B-0A18-4F0C-8CF8-C00045F21F22}" type="pres">
      <dgm:prSet presAssocID="{4BF8ECCF-A896-497D-ABAB-061E6EC4593F}" presName="vertThree" presStyleCnt="0"/>
      <dgm:spPr/>
    </dgm:pt>
    <dgm:pt modelId="{34F7A0FD-527E-4588-8C86-47B52935FD84}" type="pres">
      <dgm:prSet presAssocID="{4BF8ECCF-A896-497D-ABAB-061E6EC4593F}" presName="txThree" presStyleLbl="node3" presStyleIdx="4" presStyleCnt="19" custScaleX="100366" custScaleY="145843">
        <dgm:presLayoutVars>
          <dgm:chPref val="3"/>
        </dgm:presLayoutVars>
      </dgm:prSet>
      <dgm:spPr>
        <a:xfrm>
          <a:off x="4242372" y="2644384"/>
          <a:ext cx="1009264" cy="2081373"/>
        </a:xfrm>
        <a:prstGeom prst="roundRect">
          <a:avLst>
            <a:gd name="adj" fmla="val 10000"/>
          </a:avLst>
        </a:prstGeom>
      </dgm:spPr>
    </dgm:pt>
    <dgm:pt modelId="{82F578F4-357D-4310-BE44-F1A6B8B6806F}" type="pres">
      <dgm:prSet presAssocID="{4BF8ECCF-A896-497D-ABAB-061E6EC4593F}" presName="horzThree" presStyleCnt="0"/>
      <dgm:spPr/>
    </dgm:pt>
    <dgm:pt modelId="{69B92D4B-F1DF-4CDC-89C9-2D1647099AF1}" type="pres">
      <dgm:prSet presAssocID="{759C5778-F501-4CAA-88CA-BCB7E830C87A}" presName="sibSpaceThree" presStyleCnt="0"/>
      <dgm:spPr/>
    </dgm:pt>
    <dgm:pt modelId="{326B8ADB-91A7-4C64-8E60-3CF69A4C7159}" type="pres">
      <dgm:prSet presAssocID="{64FBD12B-5214-4CB7-8923-116C4E2A54EE}" presName="vertThree" presStyleCnt="0"/>
      <dgm:spPr/>
    </dgm:pt>
    <dgm:pt modelId="{3B2E8C36-D18E-4C8D-B92A-C9631674A657}" type="pres">
      <dgm:prSet presAssocID="{64FBD12B-5214-4CB7-8923-116C4E2A54EE}" presName="txThree" presStyleLbl="node3" presStyleIdx="5" presStyleCnt="19" custScaleX="100366" custScaleY="145843">
        <dgm:presLayoutVars>
          <dgm:chPref val="3"/>
        </dgm:presLayoutVars>
      </dgm:prSet>
      <dgm:spPr>
        <a:xfrm>
          <a:off x="5293460" y="2644384"/>
          <a:ext cx="1009264" cy="2081373"/>
        </a:xfrm>
        <a:prstGeom prst="roundRect">
          <a:avLst>
            <a:gd name="adj" fmla="val 10000"/>
          </a:avLst>
        </a:prstGeom>
      </dgm:spPr>
    </dgm:pt>
    <dgm:pt modelId="{F928526F-8B47-4467-BAA2-D319890CD629}" type="pres">
      <dgm:prSet presAssocID="{64FBD12B-5214-4CB7-8923-116C4E2A54EE}" presName="horzThree" presStyleCnt="0"/>
      <dgm:spPr/>
    </dgm:pt>
    <dgm:pt modelId="{DE9D468A-BBBB-46A8-8D39-FEBD4C852BA6}" type="pres">
      <dgm:prSet presAssocID="{6E6AE513-2069-4444-8EE0-69897F7BA2B5}" presName="sibSpaceThree" presStyleCnt="0"/>
      <dgm:spPr/>
    </dgm:pt>
    <dgm:pt modelId="{FDB25671-D0B0-42D6-98A5-1788C4C41CEA}" type="pres">
      <dgm:prSet presAssocID="{14769343-7B1F-4737-9386-52FB31F16D09}" presName="vertThree" presStyleCnt="0"/>
      <dgm:spPr/>
    </dgm:pt>
    <dgm:pt modelId="{40DA145A-3EFF-477B-AF20-620525750486}" type="pres">
      <dgm:prSet presAssocID="{14769343-7B1F-4737-9386-52FB31F16D09}" presName="txThree" presStyleLbl="node3" presStyleIdx="6" presStyleCnt="19" custScaleX="100366" custScaleY="145843">
        <dgm:presLayoutVars>
          <dgm:chPref val="3"/>
        </dgm:presLayoutVars>
      </dgm:prSet>
      <dgm:spPr>
        <a:prstGeom prst="roundRect">
          <a:avLst>
            <a:gd name="adj" fmla="val 10000"/>
          </a:avLst>
        </a:prstGeom>
      </dgm:spPr>
    </dgm:pt>
    <dgm:pt modelId="{4E9B8B68-BD5B-48E3-8C5B-3CA0A3F29C74}" type="pres">
      <dgm:prSet presAssocID="{14769343-7B1F-4737-9386-52FB31F16D09}" presName="horzThree" presStyleCnt="0"/>
      <dgm:spPr/>
    </dgm:pt>
    <dgm:pt modelId="{2019A21C-F661-4F0E-95A2-1106CEC32956}" type="pres">
      <dgm:prSet presAssocID="{44AFD487-B736-4AB5-9DDA-439A259DBE4D}" presName="sibSpaceTwo" presStyleCnt="0"/>
      <dgm:spPr/>
    </dgm:pt>
    <dgm:pt modelId="{789416C7-E5BE-4CD5-9F69-0A4BD714FEB0}" type="pres">
      <dgm:prSet presAssocID="{ED093893-0B35-4CBB-ACB2-96B199712D6F}" presName="vertTwo" presStyleCnt="0"/>
      <dgm:spPr/>
    </dgm:pt>
    <dgm:pt modelId="{1EEC262A-34C7-4D90-8F01-8FA243FF9746}" type="pres">
      <dgm:prSet presAssocID="{ED093893-0B35-4CBB-ACB2-96B199712D6F}" presName="txTwo" presStyleLbl="node2" presStyleIdx="1" presStyleCnt="6" custScaleY="78906">
        <dgm:presLayoutVars>
          <dgm:chPref val="3"/>
        </dgm:presLayoutVars>
      </dgm:prSet>
      <dgm:spPr>
        <a:xfrm>
          <a:off x="4315832" y="1320302"/>
          <a:ext cx="584532" cy="1126093"/>
        </a:xfrm>
        <a:prstGeom prst="roundRect">
          <a:avLst>
            <a:gd name="adj" fmla="val 10000"/>
          </a:avLst>
        </a:prstGeom>
      </dgm:spPr>
    </dgm:pt>
    <dgm:pt modelId="{4BCA5208-D68F-4DA2-8E46-A8992285BE17}" type="pres">
      <dgm:prSet presAssocID="{ED093893-0B35-4CBB-ACB2-96B199712D6F}" presName="parTransTwo" presStyleCnt="0"/>
      <dgm:spPr/>
    </dgm:pt>
    <dgm:pt modelId="{EA4B3132-56BF-4864-A0D6-D53041FDE64C}" type="pres">
      <dgm:prSet presAssocID="{ED093893-0B35-4CBB-ACB2-96B199712D6F}" presName="horzTwo" presStyleCnt="0"/>
      <dgm:spPr/>
    </dgm:pt>
    <dgm:pt modelId="{E59F234B-D19A-41F9-B468-A1A2434D2753}" type="pres">
      <dgm:prSet presAssocID="{A8D9BA11-E05A-4FB5-A20E-096977BD4018}" presName="vertThree" presStyleCnt="0"/>
      <dgm:spPr/>
    </dgm:pt>
    <dgm:pt modelId="{8E4DC032-A059-4DD8-A90F-C623BD172D78}" type="pres">
      <dgm:prSet presAssocID="{A8D9BA11-E05A-4FB5-A20E-096977BD4018}" presName="txThree" presStyleLbl="node3" presStyleIdx="7" presStyleCnt="19" custScaleX="100366" custScaleY="145843">
        <dgm:presLayoutVars>
          <dgm:chPref val="3"/>
        </dgm:presLayoutVars>
      </dgm:prSet>
      <dgm:spPr/>
    </dgm:pt>
    <dgm:pt modelId="{B099FF64-49EC-4CEB-A513-58D61731A6E7}" type="pres">
      <dgm:prSet presAssocID="{A8D9BA11-E05A-4FB5-A20E-096977BD4018}" presName="horzThree" presStyleCnt="0"/>
      <dgm:spPr/>
    </dgm:pt>
    <dgm:pt modelId="{D56B4599-D628-4E1E-8722-6131BDFB39A2}" type="pres">
      <dgm:prSet presAssocID="{1F0B4F31-9D84-447C-8F8A-6ECDE66E07D3}" presName="sibSpaceThree" presStyleCnt="0"/>
      <dgm:spPr/>
    </dgm:pt>
    <dgm:pt modelId="{5AEF3B75-529C-4D7A-AF16-B37166063751}" type="pres">
      <dgm:prSet presAssocID="{05912945-7611-4BFC-966A-3C0A8BA5D889}" presName="vertThree" presStyleCnt="0"/>
      <dgm:spPr/>
    </dgm:pt>
    <dgm:pt modelId="{3297EA68-1878-4548-9DC5-12ECA7948147}" type="pres">
      <dgm:prSet presAssocID="{05912945-7611-4BFC-966A-3C0A8BA5D889}" presName="txThree" presStyleLbl="node3" presStyleIdx="8" presStyleCnt="19" custScaleX="100366" custScaleY="145843">
        <dgm:presLayoutVars>
          <dgm:chPref val="3"/>
        </dgm:presLayoutVars>
      </dgm:prSet>
      <dgm:spPr/>
    </dgm:pt>
    <dgm:pt modelId="{97B199AB-A97B-4D3B-9117-D46251757796}" type="pres">
      <dgm:prSet presAssocID="{05912945-7611-4BFC-966A-3C0A8BA5D889}" presName="horzThree" presStyleCnt="0"/>
      <dgm:spPr/>
    </dgm:pt>
    <dgm:pt modelId="{BC6B2660-6944-4EC2-9842-E980B9D5A133}" type="pres">
      <dgm:prSet presAssocID="{BDE7E9B3-20F5-4BE8-9840-2793796B5E73}" presName="sibSpaceTwo"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2" presStyleCnt="6"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9" presStyleCnt="19" custScaleX="100366" custScaleY="145843">
        <dgm:presLayoutVars>
          <dgm:chPref val="3"/>
        </dgm:presLayoutVars>
      </dgm:prSet>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10" presStyleCnt="19" custScaleX="100366" custScaleY="145843">
        <dgm:presLayoutVars>
          <dgm:chPref val="3"/>
        </dgm:presLayoutVars>
      </dgm:prSet>
      <dgm:spPr/>
    </dgm:pt>
    <dgm:pt modelId="{F146FB69-D5B6-4F56-B49F-CF7DD5F34C36}" type="pres">
      <dgm:prSet presAssocID="{DC72E9A0-FFFE-4A56-A1D0-1C0F25B44441}" presName="horzThree" presStyleCnt="0"/>
      <dgm:spPr/>
    </dgm:pt>
    <dgm:pt modelId="{C55CEBCA-FB8C-461B-90B2-B1A8173B1937}" type="pres">
      <dgm:prSet presAssocID="{6E135DC5-61BA-4F51-A30D-4E2E8195675D}" presName="sibSpaceThree" presStyleCnt="0"/>
      <dgm:spPr/>
    </dgm:pt>
    <dgm:pt modelId="{2995BA9B-8239-4FEC-BC57-8286088C7489}" type="pres">
      <dgm:prSet presAssocID="{30B12729-C948-4055-AF87-CC7AA081DFF6}" presName="vertThree" presStyleCnt="0"/>
      <dgm:spPr/>
    </dgm:pt>
    <dgm:pt modelId="{BA5FE3F9-9C5E-4AB0-BF17-E32F4485CACF}" type="pres">
      <dgm:prSet presAssocID="{30B12729-C948-4055-AF87-CC7AA081DFF6}" presName="txThree" presStyleLbl="node3" presStyleIdx="11" presStyleCnt="19" custScaleX="100366" custScaleY="145843">
        <dgm:presLayoutVars>
          <dgm:chPref val="3"/>
        </dgm:presLayoutVars>
      </dgm:prSet>
      <dgm:spPr/>
    </dgm:pt>
    <dgm:pt modelId="{141FA55C-6890-4EFD-BE1C-5359DD633367}" type="pres">
      <dgm:prSet presAssocID="{30B12729-C948-4055-AF87-CC7AA081DFF6}" presName="horzThree" presStyleCnt="0"/>
      <dgm:spPr/>
    </dgm:pt>
    <dgm:pt modelId="{B323F18C-4762-440A-96C3-EABC9D4B8E26}" type="pres">
      <dgm:prSet presAssocID="{5BAFB0A6-5D51-4351-814F-2A3759321183}" presName="sibSpaceTwo" presStyleCnt="0"/>
      <dgm:spPr/>
    </dgm:pt>
    <dgm:pt modelId="{35787519-FC4B-44DA-82B5-B0B6918302C4}" type="pres">
      <dgm:prSet presAssocID="{2953606B-7636-4CBA-BB99-B2229485E5FA}" presName="vertTwo" presStyleCnt="0"/>
      <dgm:spPr/>
    </dgm:pt>
    <dgm:pt modelId="{E95BCC40-8465-42D2-94DF-25793E70BD06}" type="pres">
      <dgm:prSet presAssocID="{2953606B-7636-4CBA-BB99-B2229485E5FA}" presName="txTwo" presStyleLbl="node2" presStyleIdx="3" presStyleCnt="6" custScaleY="78906">
        <dgm:presLayoutVars>
          <dgm:chPref val="3"/>
        </dgm:presLayoutVars>
      </dgm:prSet>
      <dgm:spPr/>
    </dgm:pt>
    <dgm:pt modelId="{DE13DDF0-98DD-45E8-AD62-49ADFCBA2480}" type="pres">
      <dgm:prSet presAssocID="{2953606B-7636-4CBA-BB99-B2229485E5FA}" presName="parTransTwo" presStyleCnt="0"/>
      <dgm:spPr/>
    </dgm:pt>
    <dgm:pt modelId="{D8FD7F06-67B0-46BD-8866-CE65AEC01ADA}" type="pres">
      <dgm:prSet presAssocID="{2953606B-7636-4CBA-BB99-B2229485E5FA}" presName="horzTwo" presStyleCnt="0"/>
      <dgm:spPr/>
    </dgm:pt>
    <dgm:pt modelId="{5EF88EA4-A367-4802-B14D-110E62282298}" type="pres">
      <dgm:prSet presAssocID="{5236C27A-A217-4842-9577-2506CD2FD62F}" presName="vertThree" presStyleCnt="0"/>
      <dgm:spPr/>
    </dgm:pt>
    <dgm:pt modelId="{64B8939A-52CE-4154-9411-4F8397495ECA}" type="pres">
      <dgm:prSet presAssocID="{5236C27A-A217-4842-9577-2506CD2FD62F}" presName="txThree" presStyleLbl="node3" presStyleIdx="12" presStyleCnt="19" custScaleY="145771">
        <dgm:presLayoutVars>
          <dgm:chPref val="3"/>
        </dgm:presLayoutVars>
      </dgm:prSet>
      <dgm:spPr/>
    </dgm:pt>
    <dgm:pt modelId="{C4451BA3-8154-4E52-A8E4-C878E6BC279A}" type="pres">
      <dgm:prSet presAssocID="{5236C27A-A217-4842-9577-2506CD2FD62F}" presName="horzThree" presStyleCnt="0"/>
      <dgm:spPr/>
    </dgm:pt>
    <dgm:pt modelId="{7920DAE5-B174-41F1-8D83-D288B7EDC52C}" type="pres">
      <dgm:prSet presAssocID="{41AEA73C-1B69-4CEA-B883-0D7CCD7DE99B}" presName="sibSpaceThree" presStyleCnt="0"/>
      <dgm:spPr/>
    </dgm:pt>
    <dgm:pt modelId="{95E65BDA-37FF-402A-97AF-0973AF9176F5}" type="pres">
      <dgm:prSet presAssocID="{8AE101F1-0B6B-4AC6-AB18-2B1AB00C5642}" presName="vertThree" presStyleCnt="0"/>
      <dgm:spPr/>
    </dgm:pt>
    <dgm:pt modelId="{657D70A7-D8D5-44F6-9875-B3B76ACDBAB6}" type="pres">
      <dgm:prSet presAssocID="{8AE101F1-0B6B-4AC6-AB18-2B1AB00C5642}" presName="txThree" presStyleLbl="node3" presStyleIdx="13" presStyleCnt="19" custScaleY="145771">
        <dgm:presLayoutVars>
          <dgm:chPref val="3"/>
        </dgm:presLayoutVars>
      </dgm:prSet>
      <dgm:spPr/>
    </dgm:pt>
    <dgm:pt modelId="{37B23139-9896-4995-BDC5-E52EEB90E605}" type="pres">
      <dgm:prSet presAssocID="{8AE101F1-0B6B-4AC6-AB18-2B1AB00C5642}" presName="horzThree" presStyleCnt="0"/>
      <dgm:spPr/>
    </dgm:pt>
    <dgm:pt modelId="{93416A82-2887-451E-9635-08BF97E29480}" type="pres">
      <dgm:prSet presAssocID="{2A7B6C7E-9D7D-47CB-BB4F-E2C0A9138A59}" presName="sibSpaceTwo" presStyleCnt="0"/>
      <dgm:spPr/>
    </dgm:pt>
    <dgm:pt modelId="{006AA275-8BFC-4C54-AE38-B50684C1E506}" type="pres">
      <dgm:prSet presAssocID="{AC67BFF1-56EA-4BFD-93F6-4D0BDDF3D7BA}" presName="vertTwo" presStyleCnt="0"/>
      <dgm:spPr/>
    </dgm:pt>
    <dgm:pt modelId="{310CA959-F22E-462D-9F0F-A0F01D56EB4F}" type="pres">
      <dgm:prSet presAssocID="{AC67BFF1-56EA-4BFD-93F6-4D0BDDF3D7BA}" presName="txTwo" presStyleLbl="node2" presStyleIdx="4" presStyleCnt="6" custScaleY="78906">
        <dgm:presLayoutVars>
          <dgm:chPref val="3"/>
        </dgm:presLayoutVars>
      </dgm:prSet>
      <dgm:spPr>
        <a:xfrm>
          <a:off x="9679668" y="1320302"/>
          <a:ext cx="2020445" cy="1126093"/>
        </a:xfrm>
        <a:prstGeom prst="roundRect">
          <a:avLst>
            <a:gd name="adj" fmla="val 10000"/>
          </a:avLst>
        </a:prstGeom>
      </dgm:spPr>
    </dgm:pt>
    <dgm:pt modelId="{BA8633C2-1B31-482D-A0B7-D3454BB414E3}" type="pres">
      <dgm:prSet presAssocID="{AC67BFF1-56EA-4BFD-93F6-4D0BDDF3D7BA}" presName="parTransTwo" presStyleCnt="0"/>
      <dgm:spPr/>
    </dgm:pt>
    <dgm:pt modelId="{B1528B9E-C9B5-41C3-879D-DC3D23437C83}" type="pres">
      <dgm:prSet presAssocID="{AC67BFF1-56EA-4BFD-93F6-4D0BDDF3D7BA}" presName="horzTwo" presStyleCnt="0"/>
      <dgm:spPr/>
    </dgm:pt>
    <dgm:pt modelId="{D47C7D43-F4D3-4D05-9327-6F60E8387E55}" type="pres">
      <dgm:prSet presAssocID="{29AF80E7-5762-4DCE-94AD-845A6122FF60}" presName="vertThree" presStyleCnt="0"/>
      <dgm:spPr/>
    </dgm:pt>
    <dgm:pt modelId="{22FD8B18-0348-48B7-B183-211BADF75F1E}" type="pres">
      <dgm:prSet presAssocID="{29AF80E7-5762-4DCE-94AD-845A6122FF60}" presName="txThree" presStyleLbl="node3" presStyleIdx="14" presStyleCnt="19" custScaleY="145771">
        <dgm:presLayoutVars>
          <dgm:chPref val="3"/>
        </dgm:presLayoutVars>
      </dgm:prSet>
      <dgm:spPr>
        <a:xfrm>
          <a:off x="9687850" y="2644384"/>
          <a:ext cx="650089" cy="2080346"/>
        </a:xfrm>
        <a:prstGeom prst="roundRect">
          <a:avLst>
            <a:gd name="adj" fmla="val 10000"/>
          </a:avLst>
        </a:prstGeom>
      </dgm:spPr>
    </dgm:pt>
    <dgm:pt modelId="{FDDDAC93-F0F6-41E6-A53B-6AB647E0302B}" type="pres">
      <dgm:prSet presAssocID="{29AF80E7-5762-4DCE-94AD-845A6122FF60}" presName="horzThree" presStyleCnt="0"/>
      <dgm:spPr/>
    </dgm:pt>
    <dgm:pt modelId="{27575D94-E26A-4517-92FE-130DA239CE79}" type="pres">
      <dgm:prSet presAssocID="{8A00D142-555F-430C-AFFC-581648CD3F8B}" presName="sibSpaceThree" presStyleCnt="0"/>
      <dgm:spPr/>
    </dgm:pt>
    <dgm:pt modelId="{7B8F4F20-501A-4D09-B71D-AA1F1E0638A9}" type="pres">
      <dgm:prSet presAssocID="{25F145BB-786E-4620-A148-3C701EDF0D6A}" presName="vertThree" presStyleCnt="0"/>
      <dgm:spPr/>
    </dgm:pt>
    <dgm:pt modelId="{D3B07A87-489A-45E7-91BD-BD392F0B053A}" type="pres">
      <dgm:prSet presAssocID="{25F145BB-786E-4620-A148-3C701EDF0D6A}" presName="txThree" presStyleLbl="node3" presStyleIdx="15" presStyleCnt="19" custScaleY="145771">
        <dgm:presLayoutVars>
          <dgm:chPref val="3"/>
        </dgm:presLayoutVars>
      </dgm:prSet>
      <dgm:spPr>
        <a:xfrm>
          <a:off x="10364846" y="2644384"/>
          <a:ext cx="650089" cy="2080346"/>
        </a:xfrm>
        <a:prstGeom prst="roundRect">
          <a:avLst>
            <a:gd name="adj" fmla="val 10000"/>
          </a:avLst>
        </a:prstGeom>
      </dgm:spPr>
    </dgm:pt>
    <dgm:pt modelId="{5DA2A8EE-9A73-4036-B992-3E4CEA2FB0FB}" type="pres">
      <dgm:prSet presAssocID="{25F145BB-786E-4620-A148-3C701EDF0D6A}" presName="horzThree" presStyleCnt="0"/>
      <dgm:spPr/>
    </dgm:pt>
    <dgm:pt modelId="{382E607C-4D0B-4BA9-82CF-668FB83078CE}" type="pres">
      <dgm:prSet presAssocID="{136DF33B-A55B-44A4-8717-038BE10289B3}" presName="sibSpaceThree" presStyleCnt="0"/>
      <dgm:spPr/>
    </dgm:pt>
    <dgm:pt modelId="{539A285E-967E-4148-BFD6-41B33DD12F7A}" type="pres">
      <dgm:prSet presAssocID="{9E8E9B55-7120-443E-B378-B32C3FC6691E}" presName="vertThree" presStyleCnt="0"/>
      <dgm:spPr/>
    </dgm:pt>
    <dgm:pt modelId="{14DDEF89-C649-40EB-9466-3637F4A46B7E}" type="pres">
      <dgm:prSet presAssocID="{9E8E9B55-7120-443E-B378-B32C3FC6691E}" presName="txThree" presStyleLbl="node3" presStyleIdx="16" presStyleCnt="19" custScaleY="145771">
        <dgm:presLayoutVars>
          <dgm:chPref val="3"/>
        </dgm:presLayoutVars>
      </dgm:prSet>
      <dgm:spPr>
        <a:xfrm>
          <a:off x="11041842" y="2644384"/>
          <a:ext cx="650089" cy="2080346"/>
        </a:xfrm>
        <a:prstGeom prst="roundRect">
          <a:avLst>
            <a:gd name="adj" fmla="val 10000"/>
          </a:avLst>
        </a:prstGeom>
      </dgm:spPr>
    </dgm:pt>
    <dgm:pt modelId="{B5FACA03-11CB-436A-B19E-72DB08990419}" type="pres">
      <dgm:prSet presAssocID="{9E8E9B55-7120-443E-B378-B32C3FC6691E}" presName="horzThree" presStyleCnt="0"/>
      <dgm:spPr/>
    </dgm:pt>
    <dgm:pt modelId="{6F2154F8-8575-4192-8BFE-951E45B430CE}" type="pres">
      <dgm:prSet presAssocID="{04D1D36F-F529-47A8-A72D-68E789F96DD0}" presName="sibSpaceTwo" presStyleCnt="0"/>
      <dgm:spPr/>
    </dgm:pt>
    <dgm:pt modelId="{3F3C715A-1876-403C-B1D2-45D03639477D}" type="pres">
      <dgm:prSet presAssocID="{F240D2EC-7D8A-49F8-A248-61827F84561E}" presName="vertTwo" presStyleCnt="0"/>
      <dgm:spPr/>
    </dgm:pt>
    <dgm:pt modelId="{C1070896-6A8A-4806-84CF-E1CB37DC690B}" type="pres">
      <dgm:prSet presAssocID="{F240D2EC-7D8A-49F8-A248-61827F84561E}" presName="txTwo" presStyleLbl="node2" presStyleIdx="5" presStyleCnt="6" custScaleY="78906">
        <dgm:presLayoutVars>
          <dgm:chPref val="3"/>
        </dgm:presLayoutVars>
      </dgm:prSet>
      <dgm:spPr>
        <a:prstGeom prst="roundRect">
          <a:avLst>
            <a:gd name="adj" fmla="val 10000"/>
          </a:avLst>
        </a:prstGeom>
      </dgm:spPr>
    </dgm:pt>
    <dgm:pt modelId="{8344EED3-72C2-4EE9-8B11-476F3E843A30}" type="pres">
      <dgm:prSet presAssocID="{F240D2EC-7D8A-49F8-A248-61827F84561E}" presName="parTransTwo" presStyleCnt="0"/>
      <dgm:spPr/>
    </dgm:pt>
    <dgm:pt modelId="{0384A28C-F168-402B-B65B-8DCF0D9F4064}" type="pres">
      <dgm:prSet presAssocID="{F240D2EC-7D8A-49F8-A248-61827F84561E}" presName="horzTwo" presStyleCnt="0"/>
      <dgm:spPr/>
    </dgm:pt>
    <dgm:pt modelId="{CB727DB4-35BC-4E24-89F8-8231745A01E8}" type="pres">
      <dgm:prSet presAssocID="{721300AC-18C5-4B60-B0BF-C4C21D672AC5}" presName="vertThree" presStyleCnt="0"/>
      <dgm:spPr/>
    </dgm:pt>
    <dgm:pt modelId="{8DB9CC69-7EDA-41FD-B4AD-F3D1EA92F847}" type="pres">
      <dgm:prSet presAssocID="{721300AC-18C5-4B60-B0BF-C4C21D672AC5}" presName="txThree" presStyleLbl="node3" presStyleIdx="17" presStyleCnt="19" custScaleY="145771">
        <dgm:presLayoutVars>
          <dgm:chPref val="3"/>
        </dgm:presLayoutVars>
      </dgm:prSet>
      <dgm:spPr>
        <a:prstGeom prst="roundRect">
          <a:avLst>
            <a:gd name="adj" fmla="val 10000"/>
          </a:avLst>
        </a:prstGeom>
      </dgm:spPr>
    </dgm:pt>
    <dgm:pt modelId="{17F931CA-299C-42EC-B26F-021FD5173DAD}" type="pres">
      <dgm:prSet presAssocID="{721300AC-18C5-4B60-B0BF-C4C21D672AC5}" presName="horzThree" presStyleCnt="0"/>
      <dgm:spPr/>
    </dgm:pt>
    <dgm:pt modelId="{1BAB0B87-9243-460A-B47F-61C647E8C7AF}" type="pres">
      <dgm:prSet presAssocID="{130489BC-BC3E-4723-9223-B0C7CD8B159E}" presName="sibSpaceThree" presStyleCnt="0"/>
      <dgm:spPr/>
    </dgm:pt>
    <dgm:pt modelId="{3E300F87-8DB2-4577-849D-38C5284DA39B}" type="pres">
      <dgm:prSet presAssocID="{01C4256E-F737-40B2-8351-0B7269F4BAB5}" presName="vertThree" presStyleCnt="0"/>
      <dgm:spPr/>
    </dgm:pt>
    <dgm:pt modelId="{5F593A5C-C71F-45E9-ABF9-A9DB82AF299A}" type="pres">
      <dgm:prSet presAssocID="{01C4256E-F737-40B2-8351-0B7269F4BAB5}" presName="txThree" presStyleLbl="node3" presStyleIdx="18" presStyleCnt="19" custScaleY="145771">
        <dgm:presLayoutVars>
          <dgm:chPref val="3"/>
        </dgm:presLayoutVars>
      </dgm:prSet>
      <dgm:spPr>
        <a:prstGeom prst="roundRect">
          <a:avLst>
            <a:gd name="adj" fmla="val 10000"/>
          </a:avLst>
        </a:prstGeom>
      </dgm:spPr>
    </dgm:pt>
    <dgm:pt modelId="{F04FA99F-A53A-4641-9766-BD26AB30EADD}" type="pres">
      <dgm:prSet presAssocID="{01C4256E-F737-40B2-8351-0B7269F4BAB5}" presName="horzThree" presStyleCnt="0"/>
      <dgm:spPr/>
    </dgm:pt>
  </dgm:ptLst>
  <dgm:cxnLst>
    <dgm:cxn modelId="{4DE21F05-6794-4889-9480-A6CC42AD8F50}" srcId="{A9BA2291-AC38-464B-B745-48B265A44C03}" destId="{858CB749-0ED8-4D36-9877-07F541B9FA91}" srcOrd="3" destOrd="0" parTransId="{AC58099D-F961-44DA-8A9B-76D40CAB8E75}" sibTransId="{53770786-45E3-46C1-AD4D-5C98E7A49A2C}"/>
    <dgm:cxn modelId="{7CB97D06-00C5-4615-9E57-8CD869A15AD9}" srcId="{C43B1118-531E-46DF-B25D-9D86A1BADED5}" destId="{2953606B-7636-4CBA-BB99-B2229485E5FA}" srcOrd="3" destOrd="0" parTransId="{E955E3A1-415F-4FD3-9B7E-3485E83538F1}" sibTransId="{2A7B6C7E-9D7D-47CB-BB4F-E2C0A9138A59}"/>
    <dgm:cxn modelId="{DF7BC106-FBB3-476D-8D31-389C88D319AA}" srcId="{ED093893-0B35-4CBB-ACB2-96B199712D6F}" destId="{05912945-7611-4BFC-966A-3C0A8BA5D889}" srcOrd="1" destOrd="0" parTransId="{10C0243B-86DE-4494-ADDC-DCEDC0A043A5}" sibTransId="{E0417DED-9BE8-4F2F-93FE-D0C0514F5EC0}"/>
    <dgm:cxn modelId="{CCF53A08-AC9D-4883-9570-F76E4F1FDECB}" type="presOf" srcId="{721300AC-18C5-4B60-B0BF-C4C21D672AC5}" destId="{8DB9CC69-7EDA-41FD-B4AD-F3D1EA92F847}" srcOrd="0" destOrd="0" presId="urn:microsoft.com/office/officeart/2005/8/layout/hierarchy4"/>
    <dgm:cxn modelId="{17C42C16-98FC-418A-A269-BDAB8C22E23B}" srcId="{2953606B-7636-4CBA-BB99-B2229485E5FA}" destId="{8AE101F1-0B6B-4AC6-AB18-2B1AB00C5642}" srcOrd="1" destOrd="0" parTransId="{C841B818-AB86-40FD-808B-9CE15B87346F}" sibTransId="{A60A82A0-8E61-415F-982A-6409CBE5A391}"/>
    <dgm:cxn modelId="{5935FD19-B2EB-4123-AFC6-21F6B8BB37B7}" type="presOf" srcId="{F240D2EC-7D8A-49F8-A248-61827F84561E}" destId="{C1070896-6A8A-4806-84CF-E1CB37DC690B}" srcOrd="0" destOrd="0" presId="urn:microsoft.com/office/officeart/2005/8/layout/hierarchy4"/>
    <dgm:cxn modelId="{A47E5F1A-B5AB-4052-AB7D-E1338FD0A786}" srcId="{C43B1118-531E-46DF-B25D-9D86A1BADED5}" destId="{0908F867-1516-41D7-A637-C74CA7F507D9}" srcOrd="2" destOrd="0" parTransId="{17E803CC-E465-4E04-AB9B-FA06AFED0A0F}" sibTransId="{5BAFB0A6-5D51-4351-814F-2A3759321183}"/>
    <dgm:cxn modelId="{5534B425-E101-40C2-8793-EEB05EF5C375}" type="presOf" srcId="{0908F867-1516-41D7-A637-C74CA7F507D9}" destId="{41C3EB36-5023-42E9-BFE3-DC734629683C}" srcOrd="0" destOrd="0" presId="urn:microsoft.com/office/officeart/2005/8/layout/hierarchy4"/>
    <dgm:cxn modelId="{3229CA28-8256-4475-AD84-73DCB84C16E1}" srcId="{A9BA2291-AC38-464B-B745-48B265A44C03}" destId="{64FBD12B-5214-4CB7-8923-116C4E2A54EE}" srcOrd="5" destOrd="0" parTransId="{0C3AD53D-5E1B-4068-AD44-CCE3D88AF4E0}" sibTransId="{6E6AE513-2069-4444-8EE0-69897F7BA2B5}"/>
    <dgm:cxn modelId="{B746303A-EBB8-49ED-8A4D-05486282FFF0}" srcId="{C43B1118-531E-46DF-B25D-9D86A1BADED5}" destId="{ED093893-0B35-4CBB-ACB2-96B199712D6F}" srcOrd="1" destOrd="0" parTransId="{FB33FA2E-4C5A-40F7-BAF9-B6EBDC35A0DD}" sibTransId="{BDE7E9B3-20F5-4BE8-9840-2793796B5E73}"/>
    <dgm:cxn modelId="{1601E43F-C7B0-41B9-A5F9-E67B05308A52}" srcId="{F240D2EC-7D8A-49F8-A248-61827F84561E}" destId="{01C4256E-F737-40B2-8351-0B7269F4BAB5}" srcOrd="1" destOrd="0" parTransId="{59D1CDAC-1E2B-49F2-A444-D84609E57B6A}" sibTransId="{047D3D98-AB93-45F2-AAC2-752A8D63CDEE}"/>
    <dgm:cxn modelId="{ACE8545B-E37F-4743-BA13-0D33D2060F34}" type="presOf" srcId="{2953606B-7636-4CBA-BB99-B2229485E5FA}" destId="{E95BCC40-8465-42D2-94DF-25793E70BD06}" srcOrd="0" destOrd="0" presId="urn:microsoft.com/office/officeart/2005/8/layout/hierarchy4"/>
    <dgm:cxn modelId="{8098C969-D744-4856-AC07-4E2E43FB32F5}" type="presOf" srcId="{31B0A63B-9E92-4BC0-9610-635AC6C4C52B}" destId="{48137DAA-679B-40C7-B8CD-1154370CCB3E}" srcOrd="0" destOrd="0" presId="urn:microsoft.com/office/officeart/2005/8/layout/hierarchy4"/>
    <dgm:cxn modelId="{15158D6C-C9BF-4B42-9B76-9327C30B5D94}" type="presOf" srcId="{28E55EEC-ABC8-4AAF-B8B1-148908BCC088}" destId="{0ABA3EC5-894C-4CC5-8733-218B10B93253}" srcOrd="0" destOrd="0" presId="urn:microsoft.com/office/officeart/2005/8/layout/hierarchy4"/>
    <dgm:cxn modelId="{2020746D-1B04-4688-88AE-707E725B2AA1}" srcId="{A9BA2291-AC38-464B-B745-48B265A44C03}" destId="{14769343-7B1F-4737-9386-52FB31F16D09}" srcOrd="6" destOrd="0" parTransId="{C83F1A1C-A724-4A25-A1CB-9AB371D5244C}" sibTransId="{56575FD0-692E-4C69-8C66-540C0CF38B0C}"/>
    <dgm:cxn modelId="{A7CA5A4E-755B-4E1C-BCDB-53C08DBB410B}" type="presOf" srcId="{AC67BFF1-56EA-4BFD-93F6-4D0BDDF3D7BA}" destId="{310CA959-F22E-462D-9F0F-A0F01D56EB4F}" srcOrd="0" destOrd="0" presId="urn:microsoft.com/office/officeart/2005/8/layout/hierarchy4"/>
    <dgm:cxn modelId="{7F9CA677-0649-4755-AE89-9CBDB4FBB4FB}" type="presOf" srcId="{29AF80E7-5762-4DCE-94AD-845A6122FF60}" destId="{22FD8B18-0348-48B7-B183-211BADF75F1E}" srcOrd="0" destOrd="0" presId="urn:microsoft.com/office/officeart/2005/8/layout/hierarchy4"/>
    <dgm:cxn modelId="{E89B2778-3A9E-4F57-B8D6-6F4596DCCF8A}" srcId="{A9BA2291-AC38-464B-B745-48B265A44C03}" destId="{E8422DD5-A035-4CD2-A5D9-2421F522ACF0}" srcOrd="1" destOrd="0" parTransId="{266E7543-2497-4218-B9CD-8A91706D86F2}" sibTransId="{B95B387C-D0AF-47B4-B415-82E88895D77F}"/>
    <dgm:cxn modelId="{7AD2C678-86DE-4FDF-BBDD-DF7926088B92}" srcId="{C43B1118-531E-46DF-B25D-9D86A1BADED5}" destId="{AC67BFF1-56EA-4BFD-93F6-4D0BDDF3D7BA}" srcOrd="4" destOrd="0" parTransId="{41250A44-737F-454A-8006-36F569E31A6E}" sibTransId="{04D1D36F-F529-47A8-A72D-68E789F96DD0}"/>
    <dgm:cxn modelId="{52ADDC78-8311-4598-8798-CEFD77ECBE1F}" type="presOf" srcId="{EA7FAB09-DE9F-4EF2-9948-D56933CBD616}" destId="{47279968-74AD-4447-B2B1-826C19DFDB5D}"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69B8A37E-F4D9-4DEF-9263-B91C3AFE32C7}" type="presOf" srcId="{01C4256E-F737-40B2-8351-0B7269F4BAB5}" destId="{5F593A5C-C71F-45E9-ABF9-A9DB82AF299A}" srcOrd="0" destOrd="0" presId="urn:microsoft.com/office/officeart/2005/8/layout/hierarchy4"/>
    <dgm:cxn modelId="{19C1C97E-6A6F-4126-9FA0-338E9D51CE2C}" type="presOf" srcId="{05912945-7611-4BFC-966A-3C0A8BA5D889}" destId="{3297EA68-1878-4548-9DC5-12ECA7948147}" srcOrd="0" destOrd="0" presId="urn:microsoft.com/office/officeart/2005/8/layout/hierarchy4"/>
    <dgm:cxn modelId="{5B8CB385-0A8A-430F-B02F-E560DCCC5A07}" type="presOf" srcId="{C43B1118-531E-46DF-B25D-9D86A1BADED5}" destId="{18C4E90C-BE2C-4C87-BFA9-C04BC4F8277A}" srcOrd="0" destOrd="0" presId="urn:microsoft.com/office/officeart/2005/8/layout/hierarchy4"/>
    <dgm:cxn modelId="{3E8D9A86-1202-4CCF-943A-A91A7ADCB368}" type="presOf" srcId="{E8422DD5-A035-4CD2-A5D9-2421F522ACF0}" destId="{E14EAB2C-FEE5-446B-BA95-AB92427CE4BD}" srcOrd="0" destOrd="0" presId="urn:microsoft.com/office/officeart/2005/8/layout/hierarchy4"/>
    <dgm:cxn modelId="{55F95B87-1261-48B6-B287-609242BE2C8F}" type="presOf" srcId="{9E8E9B55-7120-443E-B378-B32C3FC6691E}" destId="{14DDEF89-C649-40EB-9466-3637F4A46B7E}" srcOrd="0" destOrd="0" presId="urn:microsoft.com/office/officeart/2005/8/layout/hierarchy4"/>
    <dgm:cxn modelId="{970E9589-20AB-4817-87E2-D38AAF5B599C}" type="presOf" srcId="{DC72E9A0-FFFE-4A56-A1D0-1C0F25B44441}" destId="{BFB8A34C-39C6-4459-A186-2F6574E5C545}" srcOrd="0" destOrd="0" presId="urn:microsoft.com/office/officeart/2005/8/layout/hierarchy4"/>
    <dgm:cxn modelId="{B74E368F-FEEF-42BE-A737-59F6DC164AA8}" type="presOf" srcId="{903D16A2-C320-4602-A2AE-30A7C6460BAE}" destId="{BF5B2830-E82B-412D-945A-55C0B02C9F54}" srcOrd="0" destOrd="0" presId="urn:microsoft.com/office/officeart/2005/8/layout/hierarchy4"/>
    <dgm:cxn modelId="{E1D32496-B6F5-4B86-8838-538C5AE733FF}" type="presOf" srcId="{A8D9BA11-E05A-4FB5-A20E-096977BD4018}" destId="{8E4DC032-A059-4DD8-A90F-C623BD172D78}" srcOrd="0" destOrd="0" presId="urn:microsoft.com/office/officeart/2005/8/layout/hierarchy4"/>
    <dgm:cxn modelId="{66824798-5799-42A1-809C-B9EEA26E9686}" type="presOf" srcId="{14769343-7B1F-4737-9386-52FB31F16D09}" destId="{40DA145A-3EFF-477B-AF20-620525750486}" srcOrd="0" destOrd="0" presId="urn:microsoft.com/office/officeart/2005/8/layout/hierarchy4"/>
    <dgm:cxn modelId="{D4A3AC9F-EC19-45DA-B152-576DC2E47145}" type="presOf" srcId="{5236C27A-A217-4842-9577-2506CD2FD62F}" destId="{64B8939A-52CE-4154-9411-4F8397495ECA}" srcOrd="0" destOrd="0" presId="urn:microsoft.com/office/officeart/2005/8/layout/hierarchy4"/>
    <dgm:cxn modelId="{59E8F8A7-7F38-4ACE-B7AB-4F3E3B5484BF}" type="presOf" srcId="{858CB749-0ED8-4D36-9877-07F541B9FA91}" destId="{68C85E95-2FFA-43D7-8352-62804AA7BC26}" srcOrd="0" destOrd="0" presId="urn:microsoft.com/office/officeart/2005/8/layout/hierarchy4"/>
    <dgm:cxn modelId="{006873A9-E351-4083-8E6D-C908AE337F36}" type="presOf" srcId="{ED093893-0B35-4CBB-ACB2-96B199712D6F}" destId="{1EEC262A-34C7-4D90-8F01-8FA243FF9746}" srcOrd="0" destOrd="0" presId="urn:microsoft.com/office/officeart/2005/8/layout/hierarchy4"/>
    <dgm:cxn modelId="{433453B0-07B1-4EEA-AECB-059F38A1BA41}" srcId="{2953606B-7636-4CBA-BB99-B2229485E5FA}" destId="{5236C27A-A217-4842-9577-2506CD2FD62F}" srcOrd="0" destOrd="0" parTransId="{D2BDF5A1-CBB4-47C6-B8CA-6FC869140510}" sibTransId="{41AEA73C-1B69-4CEA-B883-0D7CCD7DE99B}"/>
    <dgm:cxn modelId="{02161CB1-A763-4D8A-BA7C-ED5C2FEC8CDD}" srcId="{0908F867-1516-41D7-A637-C74CA7F507D9}" destId="{30B12729-C948-4055-AF87-CC7AA081DFF6}" srcOrd="2" destOrd="0" parTransId="{45CB82D4-C628-498E-80C1-9CD6682FB628}" sibTransId="{8D695504-3EEB-462C-9FC6-EB2A816C1ECA}"/>
    <dgm:cxn modelId="{12BD37B6-D806-43D8-91AB-803641563FD8}" srcId="{A9BA2291-AC38-464B-B745-48B265A44C03}" destId="{4BF8ECCF-A896-497D-ABAB-061E6EC4593F}" srcOrd="4" destOrd="0" parTransId="{DDDDB44C-4848-499D-8282-7116A03A8103}" sibTransId="{759C5778-F501-4CAA-88CA-BCB7E830C87A}"/>
    <dgm:cxn modelId="{33B293BB-B093-4751-8125-28009C354469}" type="presOf" srcId="{A9BA2291-AC38-464B-B745-48B265A44C03}" destId="{B1FF07CE-EACC-453F-B5A5-DEBE343C225A}" srcOrd="0" destOrd="0" presId="urn:microsoft.com/office/officeart/2005/8/layout/hierarchy4"/>
    <dgm:cxn modelId="{D93E90BC-6C6D-4D10-8C2D-E808701F7DDC}" type="presOf" srcId="{25F145BB-786E-4620-A148-3C701EDF0D6A}" destId="{D3B07A87-489A-45E7-91BD-BD392F0B053A}" srcOrd="0" destOrd="0" presId="urn:microsoft.com/office/officeart/2005/8/layout/hierarchy4"/>
    <dgm:cxn modelId="{5C3932C2-CF2A-44A8-B1D9-C159DD97ED85}" type="presOf" srcId="{8AE101F1-0B6B-4AC6-AB18-2B1AB00C5642}" destId="{657D70A7-D8D5-44F6-9875-B3B76ACDBAB6}" srcOrd="0" destOrd="0" presId="urn:microsoft.com/office/officeart/2005/8/layout/hierarchy4"/>
    <dgm:cxn modelId="{C0B575C2-904C-46A7-92BC-3F645EDE2165}" srcId="{AC67BFF1-56EA-4BFD-93F6-4D0BDDF3D7BA}" destId="{29AF80E7-5762-4DCE-94AD-845A6122FF60}" srcOrd="0" destOrd="0" parTransId="{8240ABA3-7699-4966-8349-944DCB6FCC8E}" sibTransId="{8A00D142-555F-430C-AFFC-581648CD3F8B}"/>
    <dgm:cxn modelId="{B95F3AC3-6B8E-4AFA-8079-FC75004DD791}" srcId="{AC67BFF1-56EA-4BFD-93F6-4D0BDDF3D7BA}" destId="{25F145BB-786E-4620-A148-3C701EDF0D6A}" srcOrd="1" destOrd="0" parTransId="{301C2E6F-EC99-4225-B376-23AD0CAC1497}" sibTransId="{136DF33B-A55B-44A4-8717-038BE10289B3}"/>
    <dgm:cxn modelId="{83DFDDCC-D422-4E2B-8631-E1F133E2D34B}" type="presOf" srcId="{64FBD12B-5214-4CB7-8923-116C4E2A54EE}" destId="{3B2E8C36-D18E-4C8D-B92A-C9631674A657}" srcOrd="0" destOrd="0" presId="urn:microsoft.com/office/officeart/2005/8/layout/hierarchy4"/>
    <dgm:cxn modelId="{552CDBCF-8CFB-4F8F-BD08-972553E495BC}" srcId="{0908F867-1516-41D7-A637-C74CA7F507D9}" destId="{31B0A63B-9E92-4BC0-9610-635AC6C4C52B}" srcOrd="0" destOrd="0" parTransId="{166687CF-72D3-48D4-BC28-D4C452FA8CB0}" sibTransId="{9392C3F5-EF20-4F90-8E32-F70E59AEA6B4}"/>
    <dgm:cxn modelId="{1B2CE9CF-5724-4623-A5A8-AF420C08D373}" srcId="{C43B1118-531E-46DF-B25D-9D86A1BADED5}" destId="{A9BA2291-AC38-464B-B745-48B265A44C03}" srcOrd="0" destOrd="0" parTransId="{905F7EE6-C1A7-4550-9E72-DAE274512C09}" sibTransId="{44AFD487-B736-4AB5-9DDA-439A259DBE4D}"/>
    <dgm:cxn modelId="{FC55B7D8-4EB0-4C0A-B133-2CFE4E36590A}" srcId="{A9BA2291-AC38-464B-B745-48B265A44C03}" destId="{903D16A2-C320-4602-A2AE-30A7C6460BAE}" srcOrd="2" destOrd="0" parTransId="{374A3929-3C9C-4D21-A6F5-B7988D8BD27B}" sibTransId="{5AD51D08-D184-49B7-8083-B55778B529BD}"/>
    <dgm:cxn modelId="{0AEDA5E4-BC11-43DD-9B55-D10BD0751205}" srcId="{AC67BFF1-56EA-4BFD-93F6-4D0BDDF3D7BA}" destId="{9E8E9B55-7120-443E-B378-B32C3FC6691E}" srcOrd="2" destOrd="0" parTransId="{DEC44895-512F-4DA2-8050-8A21FA57C040}" sibTransId="{C63524C5-2A9B-44F6-9838-E3C61E609017}"/>
    <dgm:cxn modelId="{38207FE6-D8BA-4ECD-A7DA-FE78D2D0E82B}" srcId="{ED093893-0B35-4CBB-ACB2-96B199712D6F}" destId="{A8D9BA11-E05A-4FB5-A20E-096977BD4018}" srcOrd="0" destOrd="0" parTransId="{CC1F67F8-4E3C-453B-8C47-11578EF68262}" sibTransId="{1F0B4F31-9D84-447C-8F8A-6ECDE66E07D3}"/>
    <dgm:cxn modelId="{26A55FF3-6685-49B8-9FC5-94B1E70CE900}" srcId="{F240D2EC-7D8A-49F8-A248-61827F84561E}" destId="{721300AC-18C5-4B60-B0BF-C4C21D672AC5}" srcOrd="0" destOrd="0" parTransId="{66BFEAEA-6ECD-43D3-AFFB-6CE82787112E}" sibTransId="{130489BC-BC3E-4723-9223-B0C7CD8B159E}"/>
    <dgm:cxn modelId="{7280E6F3-B335-4696-A770-F270363EAF84}" srcId="{0908F867-1516-41D7-A637-C74CA7F507D9}" destId="{DC72E9A0-FFFE-4A56-A1D0-1C0F25B44441}" srcOrd="1" destOrd="0" parTransId="{ABFB55CC-2844-414D-86B8-1573775FD1C4}" sibTransId="{6E135DC5-61BA-4F51-A30D-4E2E8195675D}"/>
    <dgm:cxn modelId="{8CB63BF5-E4A5-4AF8-80CD-4FC69C4A7837}" srcId="{A9BA2291-AC38-464B-B745-48B265A44C03}" destId="{EA7FAB09-DE9F-4EF2-9948-D56933CBD616}" srcOrd="0" destOrd="0" parTransId="{FB906166-3456-436D-B6E8-07DB15E6EB3D}" sibTransId="{0C4DD758-B44E-4228-9721-B9C7B1246848}"/>
    <dgm:cxn modelId="{93FF51F6-CD8C-4C3B-BA92-E0A9D5B0E595}" type="presOf" srcId="{4BF8ECCF-A896-497D-ABAB-061E6EC4593F}" destId="{34F7A0FD-527E-4588-8C86-47B52935FD84}" srcOrd="0" destOrd="0" presId="urn:microsoft.com/office/officeart/2005/8/layout/hierarchy4"/>
    <dgm:cxn modelId="{BD0A1AFC-BB81-447F-9C89-373B4D76B832}" srcId="{C43B1118-531E-46DF-B25D-9D86A1BADED5}" destId="{F240D2EC-7D8A-49F8-A248-61827F84561E}" srcOrd="5" destOrd="0" parTransId="{3A67BB2C-D1EE-4C12-A034-226B29BF2E08}" sibTransId="{7C7EDA04-6889-41CF-BC11-8A6DF73742EE}"/>
    <dgm:cxn modelId="{13A392FF-02EA-418A-A4F0-3789305F0A19}" type="presOf" srcId="{30B12729-C948-4055-AF87-CC7AA081DFF6}" destId="{BA5FE3F9-9C5E-4AB0-BF17-E32F4485CACF}" srcOrd="0" destOrd="0" presId="urn:microsoft.com/office/officeart/2005/8/layout/hierarchy4"/>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ABEE3107-E2A1-40F7-B660-2EAB16EB4D1F}" type="presParOf" srcId="{824008DE-E220-4FB6-BCEF-9AABC8C9F9EA}" destId="{8BE7177D-3580-42C2-9B87-3DE0B866D8B2}" srcOrd="0" destOrd="0" presId="urn:microsoft.com/office/officeart/2005/8/layout/hierarchy4"/>
    <dgm:cxn modelId="{B5D4B3C6-7E77-4A59-91F6-5BFFAE0D6BED}" type="presParOf" srcId="{8BE7177D-3580-42C2-9B87-3DE0B866D8B2}" destId="{B1FF07CE-EACC-453F-B5A5-DEBE343C225A}" srcOrd="0" destOrd="0" presId="urn:microsoft.com/office/officeart/2005/8/layout/hierarchy4"/>
    <dgm:cxn modelId="{107ECA99-BC6C-4DFB-94F4-21E717BD29E8}" type="presParOf" srcId="{8BE7177D-3580-42C2-9B87-3DE0B866D8B2}" destId="{92842E80-BD48-4142-8413-7DAAC823BCFE}" srcOrd="1" destOrd="0" presId="urn:microsoft.com/office/officeart/2005/8/layout/hierarchy4"/>
    <dgm:cxn modelId="{8C6A6D00-0693-4487-BE21-B3104AFE4787}" type="presParOf" srcId="{8BE7177D-3580-42C2-9B87-3DE0B866D8B2}" destId="{4C63AAC5-A9F3-4077-83C1-183CE2A68CE5}" srcOrd="2" destOrd="0" presId="urn:microsoft.com/office/officeart/2005/8/layout/hierarchy4"/>
    <dgm:cxn modelId="{726552EF-05DA-4297-A141-C4A6BD69F72E}" type="presParOf" srcId="{4C63AAC5-A9F3-4077-83C1-183CE2A68CE5}" destId="{61EF259B-FF6C-4D7B-A337-FCD99C428A6A}" srcOrd="0" destOrd="0" presId="urn:microsoft.com/office/officeart/2005/8/layout/hierarchy4"/>
    <dgm:cxn modelId="{AF25E258-0265-40BF-B417-9D5ADFFCCD93}" type="presParOf" srcId="{61EF259B-FF6C-4D7B-A337-FCD99C428A6A}" destId="{47279968-74AD-4447-B2B1-826C19DFDB5D}" srcOrd="0" destOrd="0" presId="urn:microsoft.com/office/officeart/2005/8/layout/hierarchy4"/>
    <dgm:cxn modelId="{0D6A69B9-4876-4496-8AE8-CFA2E0AF436D}" type="presParOf" srcId="{61EF259B-FF6C-4D7B-A337-FCD99C428A6A}" destId="{0CBB7901-2236-4703-92D7-47C4F6F48946}" srcOrd="1" destOrd="0" presId="urn:microsoft.com/office/officeart/2005/8/layout/hierarchy4"/>
    <dgm:cxn modelId="{E9AEA400-3098-4A49-86D3-E2B2AB2F6634}" type="presParOf" srcId="{4C63AAC5-A9F3-4077-83C1-183CE2A68CE5}" destId="{9582ED0C-FD52-498D-976C-E959389429BC}" srcOrd="1" destOrd="0" presId="urn:microsoft.com/office/officeart/2005/8/layout/hierarchy4"/>
    <dgm:cxn modelId="{0C188F2D-4060-41D2-B79C-FFF60BBC2D81}" type="presParOf" srcId="{4C63AAC5-A9F3-4077-83C1-183CE2A68CE5}" destId="{B8F6F038-3038-4FEC-8BA1-316BF88493B1}" srcOrd="2" destOrd="0" presId="urn:microsoft.com/office/officeart/2005/8/layout/hierarchy4"/>
    <dgm:cxn modelId="{33B3590C-F413-477D-9474-782EADEB3916}" type="presParOf" srcId="{B8F6F038-3038-4FEC-8BA1-316BF88493B1}" destId="{E14EAB2C-FEE5-446B-BA95-AB92427CE4BD}" srcOrd="0" destOrd="0" presId="urn:microsoft.com/office/officeart/2005/8/layout/hierarchy4"/>
    <dgm:cxn modelId="{B357B3D8-0177-492F-AD8A-67434959F542}" type="presParOf" srcId="{B8F6F038-3038-4FEC-8BA1-316BF88493B1}" destId="{3838BDB7-C20C-4D2E-92B3-430BAAE396EF}" srcOrd="1" destOrd="0" presId="urn:microsoft.com/office/officeart/2005/8/layout/hierarchy4"/>
    <dgm:cxn modelId="{6BF2B9E3-AD44-4859-89F0-22E91A1A1C61}" type="presParOf" srcId="{4C63AAC5-A9F3-4077-83C1-183CE2A68CE5}" destId="{2E07720A-649D-44D3-840F-C8FA830B6588}" srcOrd="3" destOrd="0" presId="urn:microsoft.com/office/officeart/2005/8/layout/hierarchy4"/>
    <dgm:cxn modelId="{A1A84146-F82C-4C5A-A7A6-F568FB3EFFD1}" type="presParOf" srcId="{4C63AAC5-A9F3-4077-83C1-183CE2A68CE5}" destId="{4FBB9B24-F601-4454-BAEE-02D52A4D97B5}" srcOrd="4" destOrd="0" presId="urn:microsoft.com/office/officeart/2005/8/layout/hierarchy4"/>
    <dgm:cxn modelId="{CB41FD75-EE1C-46AF-AEB5-0CC483919EAF}" type="presParOf" srcId="{4FBB9B24-F601-4454-BAEE-02D52A4D97B5}" destId="{BF5B2830-E82B-412D-945A-55C0B02C9F54}" srcOrd="0" destOrd="0" presId="urn:microsoft.com/office/officeart/2005/8/layout/hierarchy4"/>
    <dgm:cxn modelId="{B90AF0F0-1377-45BF-B453-B0DB5AA20DD8}" type="presParOf" srcId="{4FBB9B24-F601-4454-BAEE-02D52A4D97B5}" destId="{B99C3DE6-1B84-4A21-97B6-0EB9E2D47129}" srcOrd="1" destOrd="0" presId="urn:microsoft.com/office/officeart/2005/8/layout/hierarchy4"/>
    <dgm:cxn modelId="{6D003A65-384A-4E1B-B71C-30B8F9C4D66D}" type="presParOf" srcId="{4C63AAC5-A9F3-4077-83C1-183CE2A68CE5}" destId="{6F5A76B0-FD2E-40B9-870A-8F583F951AE5}" srcOrd="5" destOrd="0" presId="urn:microsoft.com/office/officeart/2005/8/layout/hierarchy4"/>
    <dgm:cxn modelId="{F096019F-687C-40D2-9CC1-1EE269A40745}" type="presParOf" srcId="{4C63AAC5-A9F3-4077-83C1-183CE2A68CE5}" destId="{D298B7D2-454E-40C7-BEF8-86855B984CD9}" srcOrd="6" destOrd="0" presId="urn:microsoft.com/office/officeart/2005/8/layout/hierarchy4"/>
    <dgm:cxn modelId="{1F58B862-6CE3-4949-8D84-4A01E6499FA5}" type="presParOf" srcId="{D298B7D2-454E-40C7-BEF8-86855B984CD9}" destId="{68C85E95-2FFA-43D7-8352-62804AA7BC26}" srcOrd="0" destOrd="0" presId="urn:microsoft.com/office/officeart/2005/8/layout/hierarchy4"/>
    <dgm:cxn modelId="{F0099501-3F55-49E0-8E39-13038C059D61}" type="presParOf" srcId="{D298B7D2-454E-40C7-BEF8-86855B984CD9}" destId="{BEAEB564-EF12-48DD-A639-79B4A5585B3A}" srcOrd="1" destOrd="0" presId="urn:microsoft.com/office/officeart/2005/8/layout/hierarchy4"/>
    <dgm:cxn modelId="{2D5DEF2B-5029-4307-9EA8-A3DBE0C16F38}" type="presParOf" srcId="{4C63AAC5-A9F3-4077-83C1-183CE2A68CE5}" destId="{6095FF97-1BF8-48F1-A3F8-74F466378396}" srcOrd="7" destOrd="0" presId="urn:microsoft.com/office/officeart/2005/8/layout/hierarchy4"/>
    <dgm:cxn modelId="{AD9C9051-5CDA-4F4E-8130-792FDE6B955D}" type="presParOf" srcId="{4C63AAC5-A9F3-4077-83C1-183CE2A68CE5}" destId="{4AC7E33B-0A18-4F0C-8CF8-C00045F21F22}" srcOrd="8" destOrd="0" presId="urn:microsoft.com/office/officeart/2005/8/layout/hierarchy4"/>
    <dgm:cxn modelId="{E9FA6E1E-3D66-4CC9-B37D-43ECF39A7092}" type="presParOf" srcId="{4AC7E33B-0A18-4F0C-8CF8-C00045F21F22}" destId="{34F7A0FD-527E-4588-8C86-47B52935FD84}" srcOrd="0" destOrd="0" presId="urn:microsoft.com/office/officeart/2005/8/layout/hierarchy4"/>
    <dgm:cxn modelId="{8506F324-7BFC-4581-9ED4-EEA22A1B95D1}" type="presParOf" srcId="{4AC7E33B-0A18-4F0C-8CF8-C00045F21F22}" destId="{82F578F4-357D-4310-BE44-F1A6B8B6806F}" srcOrd="1" destOrd="0" presId="urn:microsoft.com/office/officeart/2005/8/layout/hierarchy4"/>
    <dgm:cxn modelId="{292AD7ED-BFC4-4B9D-AD26-E6F78CBE07F0}" type="presParOf" srcId="{4C63AAC5-A9F3-4077-83C1-183CE2A68CE5}" destId="{69B92D4B-F1DF-4CDC-89C9-2D1647099AF1}" srcOrd="9" destOrd="0" presId="urn:microsoft.com/office/officeart/2005/8/layout/hierarchy4"/>
    <dgm:cxn modelId="{32F51E5A-5A54-4B5F-9710-4BE12A1A6AD2}" type="presParOf" srcId="{4C63AAC5-A9F3-4077-83C1-183CE2A68CE5}" destId="{326B8ADB-91A7-4C64-8E60-3CF69A4C7159}" srcOrd="10" destOrd="0" presId="urn:microsoft.com/office/officeart/2005/8/layout/hierarchy4"/>
    <dgm:cxn modelId="{A219B437-9D01-420B-A824-64D4EFCCD0A0}" type="presParOf" srcId="{326B8ADB-91A7-4C64-8E60-3CF69A4C7159}" destId="{3B2E8C36-D18E-4C8D-B92A-C9631674A657}" srcOrd="0" destOrd="0" presId="urn:microsoft.com/office/officeart/2005/8/layout/hierarchy4"/>
    <dgm:cxn modelId="{139B2E3E-0CB2-4900-9E6D-D6CA9FC3FAA1}" type="presParOf" srcId="{326B8ADB-91A7-4C64-8E60-3CF69A4C7159}" destId="{F928526F-8B47-4467-BAA2-D319890CD629}" srcOrd="1" destOrd="0" presId="urn:microsoft.com/office/officeart/2005/8/layout/hierarchy4"/>
    <dgm:cxn modelId="{9820419F-D3B0-41F3-9A2B-9C53DAA6A3B3}" type="presParOf" srcId="{4C63AAC5-A9F3-4077-83C1-183CE2A68CE5}" destId="{DE9D468A-BBBB-46A8-8D39-FEBD4C852BA6}" srcOrd="11" destOrd="0" presId="urn:microsoft.com/office/officeart/2005/8/layout/hierarchy4"/>
    <dgm:cxn modelId="{D8907559-5F69-4D5A-BED5-57DF9A6A3BEC}" type="presParOf" srcId="{4C63AAC5-A9F3-4077-83C1-183CE2A68CE5}" destId="{FDB25671-D0B0-42D6-98A5-1788C4C41CEA}" srcOrd="12" destOrd="0" presId="urn:microsoft.com/office/officeart/2005/8/layout/hierarchy4"/>
    <dgm:cxn modelId="{136B1311-E3F7-422E-B83E-F8F2D2D50852}" type="presParOf" srcId="{FDB25671-D0B0-42D6-98A5-1788C4C41CEA}" destId="{40DA145A-3EFF-477B-AF20-620525750486}" srcOrd="0" destOrd="0" presId="urn:microsoft.com/office/officeart/2005/8/layout/hierarchy4"/>
    <dgm:cxn modelId="{89C813E9-A6D2-4C41-B361-84524E10032B}" type="presParOf" srcId="{FDB25671-D0B0-42D6-98A5-1788C4C41CEA}" destId="{4E9B8B68-BD5B-48E3-8C5B-3CA0A3F29C74}" srcOrd="1" destOrd="0" presId="urn:microsoft.com/office/officeart/2005/8/layout/hierarchy4"/>
    <dgm:cxn modelId="{5EA47313-36BE-4BE3-A2FF-732A75DBF7B7}" type="presParOf" srcId="{824008DE-E220-4FB6-BCEF-9AABC8C9F9EA}" destId="{2019A21C-F661-4F0E-95A2-1106CEC32956}" srcOrd="1" destOrd="0" presId="urn:microsoft.com/office/officeart/2005/8/layout/hierarchy4"/>
    <dgm:cxn modelId="{5EAAF8F2-26A8-41D8-91CA-A32B71E244D0}" type="presParOf" srcId="{824008DE-E220-4FB6-BCEF-9AABC8C9F9EA}" destId="{789416C7-E5BE-4CD5-9F69-0A4BD714FEB0}" srcOrd="2" destOrd="0" presId="urn:microsoft.com/office/officeart/2005/8/layout/hierarchy4"/>
    <dgm:cxn modelId="{AA64C5B1-55E7-4011-9EC2-0CF409099327}" type="presParOf" srcId="{789416C7-E5BE-4CD5-9F69-0A4BD714FEB0}" destId="{1EEC262A-34C7-4D90-8F01-8FA243FF9746}" srcOrd="0" destOrd="0" presId="urn:microsoft.com/office/officeart/2005/8/layout/hierarchy4"/>
    <dgm:cxn modelId="{2B2B7617-721E-4F75-8499-29545569DCF2}" type="presParOf" srcId="{789416C7-E5BE-4CD5-9F69-0A4BD714FEB0}" destId="{4BCA5208-D68F-4DA2-8E46-A8992285BE17}" srcOrd="1" destOrd="0" presId="urn:microsoft.com/office/officeart/2005/8/layout/hierarchy4"/>
    <dgm:cxn modelId="{B6A7E6B9-F419-4EC1-A34B-4E781FD2684B}" type="presParOf" srcId="{789416C7-E5BE-4CD5-9F69-0A4BD714FEB0}" destId="{EA4B3132-56BF-4864-A0D6-D53041FDE64C}" srcOrd="2" destOrd="0" presId="urn:microsoft.com/office/officeart/2005/8/layout/hierarchy4"/>
    <dgm:cxn modelId="{DC8CE6AD-8555-487A-8776-FEDE2DE2C55D}" type="presParOf" srcId="{EA4B3132-56BF-4864-A0D6-D53041FDE64C}" destId="{E59F234B-D19A-41F9-B468-A1A2434D2753}" srcOrd="0" destOrd="0" presId="urn:microsoft.com/office/officeart/2005/8/layout/hierarchy4"/>
    <dgm:cxn modelId="{A266D553-DE8A-41EF-A523-3A7E51FEFAF5}" type="presParOf" srcId="{E59F234B-D19A-41F9-B468-A1A2434D2753}" destId="{8E4DC032-A059-4DD8-A90F-C623BD172D78}" srcOrd="0" destOrd="0" presId="urn:microsoft.com/office/officeart/2005/8/layout/hierarchy4"/>
    <dgm:cxn modelId="{57CDD312-5FCB-4FA4-BA1B-EB6227A14314}" type="presParOf" srcId="{E59F234B-D19A-41F9-B468-A1A2434D2753}" destId="{B099FF64-49EC-4CEB-A513-58D61731A6E7}" srcOrd="1" destOrd="0" presId="urn:microsoft.com/office/officeart/2005/8/layout/hierarchy4"/>
    <dgm:cxn modelId="{8DEFEDA9-0DFA-4E7A-9C0C-18161BD26F4C}" type="presParOf" srcId="{EA4B3132-56BF-4864-A0D6-D53041FDE64C}" destId="{D56B4599-D628-4E1E-8722-6131BDFB39A2}" srcOrd="1" destOrd="0" presId="urn:microsoft.com/office/officeart/2005/8/layout/hierarchy4"/>
    <dgm:cxn modelId="{579F26CA-2F01-4CDA-97AC-98AEA4E58EA7}" type="presParOf" srcId="{EA4B3132-56BF-4864-A0D6-D53041FDE64C}" destId="{5AEF3B75-529C-4D7A-AF16-B37166063751}" srcOrd="2" destOrd="0" presId="urn:microsoft.com/office/officeart/2005/8/layout/hierarchy4"/>
    <dgm:cxn modelId="{71F53AA9-FB5F-417E-BB0B-ED6BA944D5A9}" type="presParOf" srcId="{5AEF3B75-529C-4D7A-AF16-B37166063751}" destId="{3297EA68-1878-4548-9DC5-12ECA7948147}" srcOrd="0" destOrd="0" presId="urn:microsoft.com/office/officeart/2005/8/layout/hierarchy4"/>
    <dgm:cxn modelId="{06DB29C6-6EA9-4D57-8803-38F30FEF3F51}" type="presParOf" srcId="{5AEF3B75-529C-4D7A-AF16-B37166063751}" destId="{97B199AB-A97B-4D3B-9117-D46251757796}" srcOrd="1" destOrd="0" presId="urn:microsoft.com/office/officeart/2005/8/layout/hierarchy4"/>
    <dgm:cxn modelId="{16AB1B85-2EE9-4C79-94C1-535D99738D36}" type="presParOf" srcId="{824008DE-E220-4FB6-BCEF-9AABC8C9F9EA}" destId="{BC6B2660-6944-4EC2-9842-E980B9D5A133}" srcOrd="3" destOrd="0" presId="urn:microsoft.com/office/officeart/2005/8/layout/hierarchy4"/>
    <dgm:cxn modelId="{57063FD2-C172-4CA3-8590-9276FAE53FA0}" type="presParOf" srcId="{824008DE-E220-4FB6-BCEF-9AABC8C9F9EA}" destId="{80CF2A23-36EB-4F23-885A-3D5D39960BC2}" srcOrd="4"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2CA91EFB-AFFA-4750-A045-4F55D04882F5}" type="presParOf" srcId="{6B48CF30-45FE-4173-8AA4-57DC95B70AD1}" destId="{E6264FC0-FE2D-438D-97F8-8AE5F39D63FA}" srcOrd="2"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9516422A-1E83-4CA8-B6FA-0888C4FFC9D7}" type="presParOf" srcId="{6B48CF30-45FE-4173-8AA4-57DC95B70AD1}" destId="{C55CEBCA-FB8C-461B-90B2-B1A8173B1937}" srcOrd="3" destOrd="0" presId="urn:microsoft.com/office/officeart/2005/8/layout/hierarchy4"/>
    <dgm:cxn modelId="{03BC49E7-EF40-4199-942F-9EB4F2AE9C9E}" type="presParOf" srcId="{6B48CF30-45FE-4173-8AA4-57DC95B70AD1}" destId="{2995BA9B-8239-4FEC-BC57-8286088C7489}" srcOrd="4" destOrd="0" presId="urn:microsoft.com/office/officeart/2005/8/layout/hierarchy4"/>
    <dgm:cxn modelId="{411D88C2-8D49-4BA8-BF69-51F05C1405FF}" type="presParOf" srcId="{2995BA9B-8239-4FEC-BC57-8286088C7489}" destId="{BA5FE3F9-9C5E-4AB0-BF17-E32F4485CACF}" srcOrd="0" destOrd="0" presId="urn:microsoft.com/office/officeart/2005/8/layout/hierarchy4"/>
    <dgm:cxn modelId="{0819124B-345A-42FF-9B25-A9A80EC9601A}" type="presParOf" srcId="{2995BA9B-8239-4FEC-BC57-8286088C7489}" destId="{141FA55C-6890-4EFD-BE1C-5359DD633367}" srcOrd="1" destOrd="0" presId="urn:microsoft.com/office/officeart/2005/8/layout/hierarchy4"/>
    <dgm:cxn modelId="{723E8F64-0035-4884-9B57-8DFE2C6FF4BC}" type="presParOf" srcId="{824008DE-E220-4FB6-BCEF-9AABC8C9F9EA}" destId="{B323F18C-4762-440A-96C3-EABC9D4B8E26}" srcOrd="5" destOrd="0" presId="urn:microsoft.com/office/officeart/2005/8/layout/hierarchy4"/>
    <dgm:cxn modelId="{6F4A86B3-9F06-40CC-AFA5-78D72E5B59AF}" type="presParOf" srcId="{824008DE-E220-4FB6-BCEF-9AABC8C9F9EA}" destId="{35787519-FC4B-44DA-82B5-B0B6918302C4}" srcOrd="6" destOrd="0" presId="urn:microsoft.com/office/officeart/2005/8/layout/hierarchy4"/>
    <dgm:cxn modelId="{46B26F37-F741-4F52-A7A9-7FB086762347}" type="presParOf" srcId="{35787519-FC4B-44DA-82B5-B0B6918302C4}" destId="{E95BCC40-8465-42D2-94DF-25793E70BD06}" srcOrd="0" destOrd="0" presId="urn:microsoft.com/office/officeart/2005/8/layout/hierarchy4"/>
    <dgm:cxn modelId="{346959FB-2ABA-44D7-A39F-E6D7E7B34614}" type="presParOf" srcId="{35787519-FC4B-44DA-82B5-B0B6918302C4}" destId="{DE13DDF0-98DD-45E8-AD62-49ADFCBA2480}" srcOrd="1" destOrd="0" presId="urn:microsoft.com/office/officeart/2005/8/layout/hierarchy4"/>
    <dgm:cxn modelId="{3CB707EE-47DE-4F2F-86EB-0F5B3460C944}" type="presParOf" srcId="{35787519-FC4B-44DA-82B5-B0B6918302C4}" destId="{D8FD7F06-67B0-46BD-8866-CE65AEC01ADA}" srcOrd="2" destOrd="0" presId="urn:microsoft.com/office/officeart/2005/8/layout/hierarchy4"/>
    <dgm:cxn modelId="{5F353A74-E867-43B3-A773-3DE2C9212200}" type="presParOf" srcId="{D8FD7F06-67B0-46BD-8866-CE65AEC01ADA}" destId="{5EF88EA4-A367-4802-B14D-110E62282298}" srcOrd="0" destOrd="0" presId="urn:microsoft.com/office/officeart/2005/8/layout/hierarchy4"/>
    <dgm:cxn modelId="{A949145C-A8DC-466B-AB7D-D65E438C4E86}" type="presParOf" srcId="{5EF88EA4-A367-4802-B14D-110E62282298}" destId="{64B8939A-52CE-4154-9411-4F8397495ECA}" srcOrd="0" destOrd="0" presId="urn:microsoft.com/office/officeart/2005/8/layout/hierarchy4"/>
    <dgm:cxn modelId="{A189B7B7-E299-4E7E-B791-39670DC06193}" type="presParOf" srcId="{5EF88EA4-A367-4802-B14D-110E62282298}" destId="{C4451BA3-8154-4E52-A8E4-C878E6BC279A}" srcOrd="1" destOrd="0" presId="urn:microsoft.com/office/officeart/2005/8/layout/hierarchy4"/>
    <dgm:cxn modelId="{1B2FF89E-CA49-4161-8CCC-4809CE147A64}" type="presParOf" srcId="{D8FD7F06-67B0-46BD-8866-CE65AEC01ADA}" destId="{7920DAE5-B174-41F1-8D83-D288B7EDC52C}" srcOrd="1" destOrd="0" presId="urn:microsoft.com/office/officeart/2005/8/layout/hierarchy4"/>
    <dgm:cxn modelId="{0DB91356-2DAF-4F01-864D-4D444C5695D9}" type="presParOf" srcId="{D8FD7F06-67B0-46BD-8866-CE65AEC01ADA}" destId="{95E65BDA-37FF-402A-97AF-0973AF9176F5}" srcOrd="2" destOrd="0" presId="urn:microsoft.com/office/officeart/2005/8/layout/hierarchy4"/>
    <dgm:cxn modelId="{2CF57223-B53F-424B-A7B0-110C32AF606E}" type="presParOf" srcId="{95E65BDA-37FF-402A-97AF-0973AF9176F5}" destId="{657D70A7-D8D5-44F6-9875-B3B76ACDBAB6}" srcOrd="0" destOrd="0" presId="urn:microsoft.com/office/officeart/2005/8/layout/hierarchy4"/>
    <dgm:cxn modelId="{B476D71C-9043-4D9C-AFFE-1F0EDD140C2F}" type="presParOf" srcId="{95E65BDA-37FF-402A-97AF-0973AF9176F5}" destId="{37B23139-9896-4995-BDC5-E52EEB90E605}" srcOrd="1" destOrd="0" presId="urn:microsoft.com/office/officeart/2005/8/layout/hierarchy4"/>
    <dgm:cxn modelId="{9FAB6EA2-38B7-47D2-B1B5-B2909B4994A6}" type="presParOf" srcId="{824008DE-E220-4FB6-BCEF-9AABC8C9F9EA}" destId="{93416A82-2887-451E-9635-08BF97E29480}" srcOrd="7" destOrd="0" presId="urn:microsoft.com/office/officeart/2005/8/layout/hierarchy4"/>
    <dgm:cxn modelId="{09D29879-6F89-423A-83D7-00304B764D95}" type="presParOf" srcId="{824008DE-E220-4FB6-BCEF-9AABC8C9F9EA}" destId="{006AA275-8BFC-4C54-AE38-B50684C1E506}" srcOrd="8" destOrd="0" presId="urn:microsoft.com/office/officeart/2005/8/layout/hierarchy4"/>
    <dgm:cxn modelId="{66636C01-D857-49A1-8F2E-262AFEDFDC7E}" type="presParOf" srcId="{006AA275-8BFC-4C54-AE38-B50684C1E506}" destId="{310CA959-F22E-462D-9F0F-A0F01D56EB4F}" srcOrd="0" destOrd="0" presId="urn:microsoft.com/office/officeart/2005/8/layout/hierarchy4"/>
    <dgm:cxn modelId="{151F9666-94A8-46E2-8FA1-9BE4F079AAB1}" type="presParOf" srcId="{006AA275-8BFC-4C54-AE38-B50684C1E506}" destId="{BA8633C2-1B31-482D-A0B7-D3454BB414E3}" srcOrd="1" destOrd="0" presId="urn:microsoft.com/office/officeart/2005/8/layout/hierarchy4"/>
    <dgm:cxn modelId="{02F0B9E9-43E2-4B71-8F03-5B1BA3A63984}" type="presParOf" srcId="{006AA275-8BFC-4C54-AE38-B50684C1E506}" destId="{B1528B9E-C9B5-41C3-879D-DC3D23437C83}" srcOrd="2" destOrd="0" presId="urn:microsoft.com/office/officeart/2005/8/layout/hierarchy4"/>
    <dgm:cxn modelId="{B928434F-B271-447E-951C-E4D41868771D}" type="presParOf" srcId="{B1528B9E-C9B5-41C3-879D-DC3D23437C83}" destId="{D47C7D43-F4D3-4D05-9327-6F60E8387E55}" srcOrd="0" destOrd="0" presId="urn:microsoft.com/office/officeart/2005/8/layout/hierarchy4"/>
    <dgm:cxn modelId="{3D0FA09C-4477-491F-9B34-CE9830E86C00}" type="presParOf" srcId="{D47C7D43-F4D3-4D05-9327-6F60E8387E55}" destId="{22FD8B18-0348-48B7-B183-211BADF75F1E}" srcOrd="0" destOrd="0" presId="urn:microsoft.com/office/officeart/2005/8/layout/hierarchy4"/>
    <dgm:cxn modelId="{33DAE684-052D-4180-8994-0AE6079CA46E}" type="presParOf" srcId="{D47C7D43-F4D3-4D05-9327-6F60E8387E55}" destId="{FDDDAC93-F0F6-41E6-A53B-6AB647E0302B}" srcOrd="1" destOrd="0" presId="urn:microsoft.com/office/officeart/2005/8/layout/hierarchy4"/>
    <dgm:cxn modelId="{4FE415CC-7233-4D9B-AAE7-9F638B8B803B}" type="presParOf" srcId="{B1528B9E-C9B5-41C3-879D-DC3D23437C83}" destId="{27575D94-E26A-4517-92FE-130DA239CE79}" srcOrd="1" destOrd="0" presId="urn:microsoft.com/office/officeart/2005/8/layout/hierarchy4"/>
    <dgm:cxn modelId="{CBE51086-E1A6-4D4D-B70E-93D12391466B}" type="presParOf" srcId="{B1528B9E-C9B5-41C3-879D-DC3D23437C83}" destId="{7B8F4F20-501A-4D09-B71D-AA1F1E0638A9}" srcOrd="2" destOrd="0" presId="urn:microsoft.com/office/officeart/2005/8/layout/hierarchy4"/>
    <dgm:cxn modelId="{9C871DC9-A5EA-4548-AEDC-7528E05A7ADB}" type="presParOf" srcId="{7B8F4F20-501A-4D09-B71D-AA1F1E0638A9}" destId="{D3B07A87-489A-45E7-91BD-BD392F0B053A}" srcOrd="0" destOrd="0" presId="urn:microsoft.com/office/officeart/2005/8/layout/hierarchy4"/>
    <dgm:cxn modelId="{0BEF9DD5-4EA0-48A3-B5DA-E75F4DF724DC}" type="presParOf" srcId="{7B8F4F20-501A-4D09-B71D-AA1F1E0638A9}" destId="{5DA2A8EE-9A73-4036-B992-3E4CEA2FB0FB}" srcOrd="1" destOrd="0" presId="urn:microsoft.com/office/officeart/2005/8/layout/hierarchy4"/>
    <dgm:cxn modelId="{691A4180-D26E-4C1A-AF76-C07C80B0CE46}" type="presParOf" srcId="{B1528B9E-C9B5-41C3-879D-DC3D23437C83}" destId="{382E607C-4D0B-4BA9-82CF-668FB83078CE}" srcOrd="3" destOrd="0" presId="urn:microsoft.com/office/officeart/2005/8/layout/hierarchy4"/>
    <dgm:cxn modelId="{00802C97-4FCF-49F9-8256-F6B4FC9F1C4D}" type="presParOf" srcId="{B1528B9E-C9B5-41C3-879D-DC3D23437C83}" destId="{539A285E-967E-4148-BFD6-41B33DD12F7A}" srcOrd="4" destOrd="0" presId="urn:microsoft.com/office/officeart/2005/8/layout/hierarchy4"/>
    <dgm:cxn modelId="{E105DB6C-D2F1-41C0-91E3-4D735945296C}" type="presParOf" srcId="{539A285E-967E-4148-BFD6-41B33DD12F7A}" destId="{14DDEF89-C649-40EB-9466-3637F4A46B7E}" srcOrd="0" destOrd="0" presId="urn:microsoft.com/office/officeart/2005/8/layout/hierarchy4"/>
    <dgm:cxn modelId="{F8519807-D922-43B3-9010-F8CDAE013271}" type="presParOf" srcId="{539A285E-967E-4148-BFD6-41B33DD12F7A}" destId="{B5FACA03-11CB-436A-B19E-72DB08990419}" srcOrd="1" destOrd="0" presId="urn:microsoft.com/office/officeart/2005/8/layout/hierarchy4"/>
    <dgm:cxn modelId="{6EB99B73-C61D-449D-9DF3-EDA3F7DA4742}" type="presParOf" srcId="{824008DE-E220-4FB6-BCEF-9AABC8C9F9EA}" destId="{6F2154F8-8575-4192-8BFE-951E45B430CE}" srcOrd="9" destOrd="0" presId="urn:microsoft.com/office/officeart/2005/8/layout/hierarchy4"/>
    <dgm:cxn modelId="{7654159D-E4E7-4774-AD2A-B0B321C95506}" type="presParOf" srcId="{824008DE-E220-4FB6-BCEF-9AABC8C9F9EA}" destId="{3F3C715A-1876-403C-B1D2-45D03639477D}" srcOrd="10" destOrd="0" presId="urn:microsoft.com/office/officeart/2005/8/layout/hierarchy4"/>
    <dgm:cxn modelId="{D6D51C7C-82FC-4E4D-A901-2CCA4C29E93A}" type="presParOf" srcId="{3F3C715A-1876-403C-B1D2-45D03639477D}" destId="{C1070896-6A8A-4806-84CF-E1CB37DC690B}" srcOrd="0" destOrd="0" presId="urn:microsoft.com/office/officeart/2005/8/layout/hierarchy4"/>
    <dgm:cxn modelId="{EEBD3955-542F-4ED4-BA5F-CCF1FD68A5A7}" type="presParOf" srcId="{3F3C715A-1876-403C-B1D2-45D03639477D}" destId="{8344EED3-72C2-4EE9-8B11-476F3E843A30}" srcOrd="1" destOrd="0" presId="urn:microsoft.com/office/officeart/2005/8/layout/hierarchy4"/>
    <dgm:cxn modelId="{4E526369-23C6-4B35-BC65-67283342ACD7}" type="presParOf" srcId="{3F3C715A-1876-403C-B1D2-45D03639477D}" destId="{0384A28C-F168-402B-B65B-8DCF0D9F4064}" srcOrd="2" destOrd="0" presId="urn:microsoft.com/office/officeart/2005/8/layout/hierarchy4"/>
    <dgm:cxn modelId="{727405A0-8C38-48E7-908E-B4AB74CEFD5E}" type="presParOf" srcId="{0384A28C-F168-402B-B65B-8DCF0D9F4064}" destId="{CB727DB4-35BC-4E24-89F8-8231745A01E8}" srcOrd="0" destOrd="0" presId="urn:microsoft.com/office/officeart/2005/8/layout/hierarchy4"/>
    <dgm:cxn modelId="{7B1939B3-6F16-4E9E-B878-1AE906BA71ED}" type="presParOf" srcId="{CB727DB4-35BC-4E24-89F8-8231745A01E8}" destId="{8DB9CC69-7EDA-41FD-B4AD-F3D1EA92F847}" srcOrd="0" destOrd="0" presId="urn:microsoft.com/office/officeart/2005/8/layout/hierarchy4"/>
    <dgm:cxn modelId="{149DB513-C6FF-4700-8C0B-9DA9CF33865C}" type="presParOf" srcId="{CB727DB4-35BC-4E24-89F8-8231745A01E8}" destId="{17F931CA-299C-42EC-B26F-021FD5173DAD}" srcOrd="1" destOrd="0" presId="urn:microsoft.com/office/officeart/2005/8/layout/hierarchy4"/>
    <dgm:cxn modelId="{7B966431-789F-45C6-8975-F42D2E9B7E94}" type="presParOf" srcId="{0384A28C-F168-402B-B65B-8DCF0D9F4064}" destId="{1BAB0B87-9243-460A-B47F-61C647E8C7AF}" srcOrd="1" destOrd="0" presId="urn:microsoft.com/office/officeart/2005/8/layout/hierarchy4"/>
    <dgm:cxn modelId="{88508D52-BC4E-4EB6-A903-4410C796368A}" type="presParOf" srcId="{0384A28C-F168-402B-B65B-8DCF0D9F4064}" destId="{3E300F87-8DB2-4577-849D-38C5284DA39B}" srcOrd="2" destOrd="0" presId="urn:microsoft.com/office/officeart/2005/8/layout/hierarchy4"/>
    <dgm:cxn modelId="{9868FF10-9E5B-4565-B7B8-45487E1C5532}" type="presParOf" srcId="{3E300F87-8DB2-4577-849D-38C5284DA39B}" destId="{5F593A5C-C71F-45E9-ABF9-A9DB82AF299A}" srcOrd="0" destOrd="0" presId="urn:microsoft.com/office/officeart/2005/8/layout/hierarchy4"/>
    <dgm:cxn modelId="{6415F28D-ADCF-4906-BB41-DE4D9DB98563}" type="presParOf" srcId="{3E300F87-8DB2-4577-849D-38C5284DA39B}" destId="{F04FA99F-A53A-4641-9766-BD26AB30EAD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a:solidFill>
          <a:schemeClr val="accent1"/>
        </a:solidFill>
      </dgm:spPr>
      <dgm:t>
        <a:bodyPr vert="horz" wrap="square"/>
        <a:lstStyle/>
        <a:p>
          <a:pPr>
            <a:lnSpc>
              <a:spcPct val="100000"/>
            </a:lnSpc>
            <a:spcBef>
              <a:spcPct val="0"/>
            </a:spcBef>
            <a:spcAft>
              <a:spcPct val="35000"/>
            </a:spcAft>
          </a:pPr>
          <a:r>
            <a:rPr lang="zh-CN" altLang="en-US" sz="3200" b="1" dirty="0">
              <a:latin typeface="微软雅黑" panose="020B0503020204020204" charset="-122"/>
              <a:ea typeface="微软雅黑" panose="020B0503020204020204" charset="-122"/>
            </a:rPr>
            <a:t>采购商工作台</a:t>
          </a:r>
          <a:endParaRPr sz="6500" dirty="0"/>
        </a:p>
      </dgm:t>
    </dgm:pt>
    <dgm:pt modelId="{22272EAD-4540-44DC-9FFD-0F26D7C93650}" type="par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首页</a:t>
          </a:r>
          <a:endParaRPr sz="1800" dirty="0"/>
        </a:p>
      </dgm:t>
    </dgm:pt>
    <dgm:pt modelId="{17E803CC-E465-4E04-AB9B-FA06AFED0A0F}" type="parTrans" cxnId="{A47E5F1A-B5AB-4052-AB7D-E1338FD0A786}">
      <dgm:prSet/>
      <dgm:spPr/>
      <dgm:t>
        <a:bodyPr/>
        <a:lstStyle/>
        <a:p>
          <a:endParaRPr lang="zh-CN" altLang="en-US"/>
        </a:p>
      </dgm:t>
    </dgm:pt>
    <dgm:pt modelId="{5BAFB0A6-5D51-4351-814F-2A3759321183}" type="sibTrans" cxnId="{A47E5F1A-B5AB-4052-AB7D-E1338FD0A786}">
      <dgm:prSet/>
      <dgm:spPr/>
      <dgm:t>
        <a:bodyPr/>
        <a:lstStyle/>
        <a:p>
          <a:endParaRPr lang="zh-CN" altLang="en-US"/>
        </a:p>
      </dgm:t>
    </dgm:pt>
    <dgm:pt modelId="{2953606B-7636-4CBA-BB99-B2229485E5FA}">
      <dgm:prSet phldr="0" custT="1"/>
      <dgm:spPr bwMode="white">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档案管理</a:t>
          </a:r>
          <a:endParaRPr sz="1800" b="1" kern="1200" dirty="0">
            <a:solidFill>
              <a:prstClr val="white"/>
            </a:solidFill>
            <a:latin typeface="微软雅黑" panose="020B0503020204020204" charset="-122"/>
            <a:ea typeface="微软雅黑" panose="020B0503020204020204" charset="-122"/>
            <a:cs typeface="+mn-cs"/>
          </a:endParaRPr>
        </a:p>
      </dgm:t>
    </dgm:pt>
    <dgm:pt modelId="{E955E3A1-415F-4FD3-9B7E-3485E83538F1}" type="parTrans" cxnId="{7CB97D06-00C5-4615-9E57-8CD869A15AD9}">
      <dgm:prSet/>
      <dgm:spPr/>
      <dgm:t>
        <a:bodyPr/>
        <a:lstStyle/>
        <a:p>
          <a:endParaRPr lang="zh-CN" altLang="en-US"/>
        </a:p>
      </dgm:t>
    </dgm:pt>
    <dgm:pt modelId="{2A7B6C7E-9D7D-47CB-BB4F-E2C0A9138A59}" type="sibTrans" cxnId="{7CB97D06-00C5-4615-9E57-8CD869A15AD9}">
      <dgm:prSet/>
      <dgm:spPr/>
      <dgm:t>
        <a:bodyPr/>
        <a:lstStyle/>
        <a:p>
          <a:endParaRPr lang="zh-CN" altLang="en-US"/>
        </a:p>
      </dgm:t>
    </dgm:pt>
    <dgm:pt modelId="{5236C27A-A217-4842-9577-2506CD2FD62F}">
      <dgm:prSet phldr="0" custT="1"/>
      <dgm:spPr>
        <a:solidFill>
          <a:srgbClr val="C00000"/>
        </a:solidFill>
      </dgm:spPr>
      <dgm:t>
        <a:bodyPr vert="horz" wrap="square"/>
        <a:lstStyle/>
        <a:p>
          <a:pPr>
            <a:lnSpc>
              <a:spcPct val="100000"/>
            </a:lnSpc>
            <a:spcBef>
              <a:spcPct val="0"/>
            </a:spcBef>
            <a:spcAft>
              <a:spcPct val="35000"/>
            </a:spcAft>
          </a:pPr>
          <a:r>
            <a:rPr lang="zh-CN" altLang="en-US" sz="1600" b="1" dirty="0">
              <a:latin typeface="微软雅黑" panose="020B0503020204020204" pitchFamily="34" charset="-122"/>
              <a:ea typeface="微软雅黑" panose="020B0503020204020204" pitchFamily="34" charset="-122"/>
            </a:rPr>
            <a:t>基本信息</a:t>
          </a:r>
          <a:endParaRPr sz="1600" b="1" dirty="0">
            <a:latin typeface="微软雅黑" panose="020B0503020204020204" pitchFamily="34" charset="-122"/>
            <a:ea typeface="微软雅黑" panose="020B0503020204020204" pitchFamily="34" charset="-122"/>
          </a:endParaRPr>
        </a:p>
      </dgm:t>
    </dgm:pt>
    <dgm:pt modelId="{D2BDF5A1-CBB4-47C6-B8CA-6FC869140510}" type="parTrans" cxnId="{433453B0-07B1-4EEA-AECB-059F38A1BA41}">
      <dgm:prSet/>
      <dgm:spPr/>
      <dgm:t>
        <a:bodyPr/>
        <a:lstStyle/>
        <a:p>
          <a:endParaRPr lang="zh-CN" altLang="en-US"/>
        </a:p>
      </dgm:t>
    </dgm:pt>
    <dgm:pt modelId="{41AEA73C-1B69-4CEA-B883-0D7CCD7DE99B}" type="sibTrans" cxnId="{433453B0-07B1-4EEA-AECB-059F38A1BA41}">
      <dgm:prSet/>
      <dgm:spPr/>
      <dgm:t>
        <a:bodyPr/>
        <a:lstStyle/>
        <a:p>
          <a:endParaRPr lang="zh-CN" altLang="en-US"/>
        </a:p>
      </dgm:t>
    </dgm:pt>
    <dgm:pt modelId="{DC72E9A0-FFFE-4A56-A1D0-1C0F25B44441}">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通知消息</a:t>
          </a:r>
        </a:p>
      </dgm:t>
    </dgm:pt>
    <dgm:pt modelId="{ABFB55CC-2844-414D-86B8-1573775FD1C4}" type="parTrans" cxnId="{7280E6F3-B335-4696-A770-F270363EAF84}">
      <dgm:prSet/>
      <dgm:spPr/>
      <dgm:t>
        <a:bodyPr/>
        <a:lstStyle/>
        <a:p>
          <a:endParaRPr lang="zh-CN" altLang="en-US"/>
        </a:p>
      </dgm:t>
    </dgm:pt>
    <dgm:pt modelId="{6E135DC5-61BA-4F51-A30D-4E2E8195675D}" type="sibTrans" cxnId="{7280E6F3-B335-4696-A770-F270363EAF84}">
      <dgm:prSet/>
      <dgm:spPr/>
      <dgm:t>
        <a:bodyPr/>
        <a:lstStyle/>
        <a:p>
          <a:endParaRPr lang="zh-CN" altLang="en-US"/>
        </a:p>
      </dgm:t>
    </dgm:pt>
    <dgm:pt modelId="{31B0A63B-9E92-4BC0-9610-635AC6C4C52B}">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代办已办</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166687CF-72D3-48D4-BC28-D4C452FA8CB0}" type="parTrans" cxnId="{552CDBCF-8CFB-4F8F-BD08-972553E495BC}">
      <dgm:prSet/>
      <dgm:spPr/>
      <dgm:t>
        <a:bodyPr/>
        <a:lstStyle/>
        <a:p>
          <a:endParaRPr lang="zh-CN" altLang="en-US"/>
        </a:p>
      </dgm:t>
    </dgm:pt>
    <dgm:pt modelId="{9392C3F5-EF20-4F90-8E32-F70E59AEA6B4}" type="sibTrans" cxnId="{552CDBCF-8CFB-4F8F-BD08-972553E495BC}">
      <dgm:prSet/>
      <dgm:spPr/>
      <dgm:t>
        <a:bodyPr/>
        <a:lstStyle/>
        <a:p>
          <a:endParaRPr lang="zh-CN" altLang="en-US"/>
        </a:p>
      </dgm:t>
    </dgm:pt>
    <dgm:pt modelId="{E8422DD5-A035-4CD2-A5D9-2421F522ACF0}">
      <dgm:prSet phldr="0" custT="1"/>
      <dgm:spPr>
        <a:solidFill>
          <a:srgbClr val="C00000"/>
        </a:solidFill>
      </dgm:spPr>
      <dgm:t>
        <a:bodyPr vert="horz" wrap="square"/>
        <a:lstStyle/>
        <a:p>
          <a:pPr>
            <a:buNone/>
          </a:pPr>
          <a:r>
            <a:rPr lang="zh-CN" altLang="en-US" sz="1600" b="1" dirty="0">
              <a:solidFill>
                <a:srgbClr val="FFFFFF"/>
              </a:solidFill>
              <a:latin typeface="微软雅黑" panose="020B0503020204020204" pitchFamily="34" charset="-122"/>
              <a:ea typeface="微软雅黑" panose="020B0503020204020204" pitchFamily="34" charset="-122"/>
              <a:cs typeface="Helvetica"/>
            </a:rPr>
            <a:t>资质审核</a:t>
          </a:r>
          <a:endParaRPr sz="1600" b="1" dirty="0">
            <a:solidFill>
              <a:srgbClr val="FFFFFF"/>
            </a:solidFill>
            <a:latin typeface="微软雅黑" panose="020B0503020204020204" pitchFamily="34" charset="-122"/>
            <a:ea typeface="微软雅黑" panose="020B0503020204020204" pitchFamily="34" charset="-122"/>
            <a:cs typeface="Helvetica"/>
          </a:endParaRPr>
        </a:p>
      </dgm:t>
    </dgm:pt>
    <dgm:pt modelId="{266E7543-2497-4218-B9CD-8A91706D86F2}" type="parTrans" cxnId="{E89B2778-3A9E-4F57-B8D6-6F4596DCCF8A}">
      <dgm:prSet/>
      <dgm:spPr/>
      <dgm:t>
        <a:bodyPr/>
        <a:lstStyle/>
        <a:p>
          <a:endParaRPr lang="zh-CN" altLang="en-US"/>
        </a:p>
      </dgm:t>
    </dgm:pt>
    <dgm:pt modelId="{B95B387C-D0AF-47B4-B415-82E88895D77F}" type="sibTrans" cxnId="{E89B2778-3A9E-4F57-B8D6-6F4596DCCF8A}">
      <dgm:prSet/>
      <dgm:spPr/>
      <dgm:t>
        <a:bodyPr/>
        <a:lstStyle/>
        <a:p>
          <a:endParaRPr lang="zh-CN" altLang="en-US"/>
        </a:p>
      </dgm:t>
    </dgm:pt>
    <dgm:pt modelId="{6850EDEA-E3FD-4146-ABA5-C7E48C410A72}">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采购管理</a:t>
          </a:r>
          <a:endParaRPr sz="1800" b="1" kern="1200" dirty="0">
            <a:solidFill>
              <a:prstClr val="white"/>
            </a:solidFill>
            <a:latin typeface="微软雅黑" panose="020B0503020204020204" charset="-122"/>
            <a:ea typeface="微软雅黑" panose="020B0503020204020204" charset="-122"/>
            <a:cs typeface="+mn-cs"/>
          </a:endParaRPr>
        </a:p>
      </dgm:t>
    </dgm:pt>
    <dgm:pt modelId="{084E9BA9-CCF5-4B8F-8206-FAABC7C4EE1A}" type="parTrans" cxnId="{2A3D8A69-FCE4-46F5-9E8B-1069F9580AC0}">
      <dgm:prSet/>
      <dgm:spPr/>
      <dgm:t>
        <a:bodyPr/>
        <a:lstStyle/>
        <a:p>
          <a:endParaRPr lang="zh-CN" altLang="en-US"/>
        </a:p>
      </dgm:t>
    </dgm:pt>
    <dgm:pt modelId="{82A87224-E37F-4B8E-B529-A50DFF1683E2}" type="sibTrans" cxnId="{2A3D8A69-FCE4-46F5-9E8B-1069F9580AC0}">
      <dgm:prSet/>
      <dgm:spPr/>
      <dgm:t>
        <a:bodyPr/>
        <a:lstStyle/>
        <a:p>
          <a:endParaRPr lang="zh-CN" altLang="en-US"/>
        </a:p>
      </dgm:t>
    </dgm:pt>
    <dgm:pt modelId="{DFC94B8E-4BA5-4AA6-997A-64DCCAE6840A}">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发布采购</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1F48102F-09D5-4093-AA88-64332FA99153}" type="parTrans" cxnId="{6345A3B5-35A8-4298-8C2D-00EFCE09EA2E}">
      <dgm:prSet/>
      <dgm:spPr/>
      <dgm:t>
        <a:bodyPr/>
        <a:lstStyle/>
        <a:p>
          <a:endParaRPr lang="zh-CN" altLang="en-US"/>
        </a:p>
      </dgm:t>
    </dgm:pt>
    <dgm:pt modelId="{AE919FBD-E448-4476-B3EE-3005D893219E}" type="sibTrans" cxnId="{6345A3B5-35A8-4298-8C2D-00EFCE09EA2E}">
      <dgm:prSet/>
      <dgm:spPr/>
      <dgm:t>
        <a:bodyPr/>
        <a:lstStyle/>
        <a:p>
          <a:endParaRPr lang="zh-CN" altLang="en-US"/>
        </a:p>
      </dgm:t>
    </dgm:pt>
    <dgm:pt modelId="{FC2B0E19-F686-49F1-AB6C-021AFC9CA973}">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390C3C40-20E2-4BD0-BF47-CB6139C10C9A}" type="parTrans" cxnId="{6A9BE926-5C68-429C-B804-71520ED2459D}">
      <dgm:prSet/>
      <dgm:spPr/>
      <dgm:t>
        <a:bodyPr/>
        <a:lstStyle/>
        <a:p>
          <a:endParaRPr lang="zh-CN" altLang="en-US"/>
        </a:p>
      </dgm:t>
    </dgm:pt>
    <dgm:pt modelId="{A7A6A363-6877-4262-B22E-63450C566EAD}" type="sibTrans" cxnId="{6A9BE926-5C68-429C-B804-71520ED2459D}">
      <dgm:prSet/>
      <dgm:spPr/>
      <dgm:t>
        <a:bodyPr/>
        <a:lstStyle/>
        <a:p>
          <a:endParaRPr lang="zh-CN" altLang="en-US"/>
        </a:p>
      </dgm:t>
    </dgm:pt>
    <dgm:pt modelId="{E0D7E2C7-B130-4E70-9477-782EE6265C22}">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查看报价</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9A82A34F-5244-4DEE-9D88-AC60AC5421EA}" type="parTrans" cxnId="{E5D54373-17A3-4C66-9915-EBEDECB1B8F9}">
      <dgm:prSet/>
      <dgm:spPr/>
      <dgm:t>
        <a:bodyPr/>
        <a:lstStyle/>
        <a:p>
          <a:endParaRPr lang="zh-CN" altLang="en-US"/>
        </a:p>
      </dgm:t>
    </dgm:pt>
    <dgm:pt modelId="{0AA65309-F0D8-465F-A7F3-C73B5146C2EF}" type="sibTrans" cxnId="{E5D54373-17A3-4C66-9915-EBEDECB1B8F9}">
      <dgm:prSet/>
      <dgm:spPr/>
      <dgm:t>
        <a:bodyPr/>
        <a:lstStyle/>
        <a:p>
          <a:endParaRPr lang="zh-CN" altLang="en-US"/>
        </a:p>
      </dgm:t>
    </dgm:pt>
    <dgm:pt modelId="{3CA3054B-E51D-4D4D-84D5-16380167837E}">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综合统计</a:t>
          </a:r>
          <a:endParaRPr sz="1800" b="1" dirty="0">
            <a:solidFill>
              <a:prstClr val="white"/>
            </a:solidFill>
            <a:latin typeface="微软雅黑" panose="020B0503020204020204" charset="-122"/>
            <a:ea typeface="微软雅黑" panose="020B0503020204020204" charset="-122"/>
            <a:cs typeface="+mn-cs"/>
          </a:endParaRPr>
        </a:p>
      </dgm:t>
    </dgm:pt>
    <dgm:pt modelId="{3A3EA0AF-1119-42CC-990A-EB28D87D0CC2}" type="parTrans" cxnId="{EEFD7506-1952-48EB-9785-1D898F8FDBDC}">
      <dgm:prSet/>
      <dgm:spPr/>
      <dgm:t>
        <a:bodyPr/>
        <a:lstStyle/>
        <a:p>
          <a:endParaRPr lang="zh-CN" altLang="en-US"/>
        </a:p>
      </dgm:t>
    </dgm:pt>
    <dgm:pt modelId="{7EB60C13-0676-425A-91BE-E583F98922CB}" type="sibTrans" cxnId="{EEFD7506-1952-48EB-9785-1D898F8FDBDC}">
      <dgm:prSet/>
      <dgm:spPr/>
      <dgm:t>
        <a:bodyPr/>
        <a:lstStyle/>
        <a:p>
          <a:endParaRPr lang="zh-CN" altLang="en-US"/>
        </a:p>
      </dgm:t>
    </dgm:pt>
    <dgm:pt modelId="{7005FFC8-D1B4-4CC6-8B1D-707F051B8BB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资金记录</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1A744EC7-4D26-4648-B074-1A8A798A300B}" type="parTrans" cxnId="{235DAB5B-D6AF-4F53-8119-463150402302}">
      <dgm:prSet/>
      <dgm:spPr/>
      <dgm:t>
        <a:bodyPr/>
        <a:lstStyle/>
        <a:p>
          <a:endParaRPr lang="zh-CN" altLang="en-US"/>
        </a:p>
      </dgm:t>
    </dgm:pt>
    <dgm:pt modelId="{B2B00814-0FB7-4E2D-9E28-7A47CB991841}" type="sibTrans" cxnId="{235DAB5B-D6AF-4F53-8119-463150402302}">
      <dgm:prSet/>
      <dgm:spPr/>
      <dgm:t>
        <a:bodyPr/>
        <a:lstStyle/>
        <a:p>
          <a:endParaRPr lang="zh-CN" altLang="en-US"/>
        </a:p>
      </dgm:t>
    </dgm:pt>
    <dgm:pt modelId="{50631AD5-F87B-4EC7-8729-5CC452FF715C}">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金额统计</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766319B8-62B1-4C1D-BEEA-FB4774AD7FD1}" type="parTrans" cxnId="{44BF3EB3-4677-4279-89FC-7119C8A5E0EC}">
      <dgm:prSet/>
      <dgm:spPr/>
      <dgm:t>
        <a:bodyPr/>
        <a:lstStyle/>
        <a:p>
          <a:endParaRPr lang="zh-CN" altLang="en-US"/>
        </a:p>
      </dgm:t>
    </dgm:pt>
    <dgm:pt modelId="{5E1C8E53-FAC1-4AEC-91C6-BD673969ABDC}" type="sibTrans" cxnId="{44BF3EB3-4677-4279-89FC-7119C8A5E0EC}">
      <dgm:prSet/>
      <dgm:spPr/>
      <dgm:t>
        <a:bodyPr/>
        <a:lstStyle/>
        <a:p>
          <a:endParaRPr lang="zh-CN" altLang="en-US"/>
        </a:p>
      </dgm:t>
    </dgm:pt>
    <dgm:pt modelId="{EA7FAB09-DE9F-4EF2-9948-D56933CBD616}">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上传资料</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gm:t>
    </dgm:pt>
    <dgm:pt modelId="{0C4DD758-B44E-4228-9721-B9C7B1246848}" type="sibTrans" cxnId="{8CB63BF5-E4A5-4AF8-80CD-4FC69C4A7837}">
      <dgm:prSet/>
      <dgm:spPr/>
      <dgm:t>
        <a:bodyPr/>
        <a:lstStyle/>
        <a:p>
          <a:endParaRPr lang="zh-CN" altLang="en-US"/>
        </a:p>
      </dgm:t>
    </dgm:pt>
    <dgm:pt modelId="{FB906166-3456-436D-B6E8-07DB15E6EB3D}" type="parTrans" cxnId="{8CB63BF5-E4A5-4AF8-80CD-4FC69C4A7837}">
      <dgm:prSet/>
      <dgm:spPr/>
      <dgm:t>
        <a:bodyPr/>
        <a:lstStyle/>
        <a:p>
          <a:endParaRPr lang="zh-CN" altLang="en-US"/>
        </a:p>
      </dgm:t>
    </dgm:pt>
    <dgm:pt modelId="{A9BA2291-AC38-464B-B745-48B265A44C03}">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入驻</a:t>
          </a:r>
          <a:endParaRPr sz="1800" dirty="0"/>
        </a:p>
      </dgm:t>
    </dgm:pt>
    <dgm:pt modelId="{44AFD487-B736-4AB5-9DDA-439A259DBE4D}" type="sibTrans" cxnId="{1B2CE9CF-5724-4623-A5A8-AF420C08D373}">
      <dgm:prSet/>
      <dgm:spPr/>
      <dgm:t>
        <a:bodyPr/>
        <a:lstStyle/>
        <a:p>
          <a:endParaRPr lang="zh-CN" altLang="en-US"/>
        </a:p>
      </dgm:t>
    </dgm:pt>
    <dgm:pt modelId="{905F7EE6-C1A7-4550-9E72-DAE274512C09}" type="parTrans" cxnId="{1B2CE9CF-5724-4623-A5A8-AF420C08D373}">
      <dgm:prSet/>
      <dgm:spPr/>
      <dgm:t>
        <a:bodyPr/>
        <a:lstStyle/>
        <a:p>
          <a:endParaRPr lang="zh-CN" altLang="en-US"/>
        </a:p>
      </dgm:t>
    </dgm:pt>
    <dgm:pt modelId="{62EE85FE-0BE2-4B48-BD46-5D4829A3C02A}">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任务</a:t>
          </a:r>
          <a:endParaRPr sz="1800" b="1" kern="1200" dirty="0">
            <a:solidFill>
              <a:prstClr val="white"/>
            </a:solidFill>
            <a:latin typeface="微软雅黑" panose="020B0503020204020204" charset="-122"/>
            <a:ea typeface="微软雅黑" panose="020B0503020204020204" charset="-122"/>
            <a:cs typeface="+mn-cs"/>
          </a:endParaRPr>
        </a:p>
      </dgm:t>
    </dgm:pt>
    <dgm:pt modelId="{CBE9FADB-CF5A-4283-A1CC-7D059FB86E93}" type="parTrans" cxnId="{78444A44-8DA8-4E8E-B95A-28FEAAB850DF}">
      <dgm:prSet/>
      <dgm:spPr/>
      <dgm:t>
        <a:bodyPr/>
        <a:lstStyle/>
        <a:p>
          <a:endParaRPr lang="zh-CN" altLang="en-US"/>
        </a:p>
      </dgm:t>
    </dgm:pt>
    <dgm:pt modelId="{22625816-04F9-4285-AF95-C2774FC69D22}" type="sibTrans" cxnId="{78444A44-8DA8-4E8E-B95A-28FEAAB850DF}">
      <dgm:prSet/>
      <dgm:spPr/>
      <dgm:t>
        <a:bodyPr/>
        <a:lstStyle/>
        <a:p>
          <a:endParaRPr lang="zh-CN" altLang="en-US"/>
        </a:p>
      </dgm:t>
    </dgm:pt>
    <dgm:pt modelId="{3CF068AC-12EE-434E-ABB9-29BFB1FFD6B5}">
      <dgm:prSet custT="1"/>
      <dgm:spPr>
        <a:solidFill>
          <a:srgbClr val="7030A0"/>
        </a:solidFill>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签到任务</a:t>
          </a:r>
        </a:p>
      </dgm:t>
    </dgm:pt>
    <dgm:pt modelId="{7B0B9C4D-5F70-4837-8724-DCF2E0CDDD07}" type="parTrans" cxnId="{340A9D81-F18E-4EF9-A028-C14E3A5C28B5}">
      <dgm:prSet/>
      <dgm:spPr/>
      <dgm:t>
        <a:bodyPr/>
        <a:lstStyle/>
        <a:p>
          <a:endParaRPr lang="zh-CN" altLang="en-US"/>
        </a:p>
      </dgm:t>
    </dgm:pt>
    <dgm:pt modelId="{67B13D55-DAB7-4F9D-9880-F4A474C3F66B}" type="sibTrans" cxnId="{340A9D81-F18E-4EF9-A028-C14E3A5C28B5}">
      <dgm:prSet/>
      <dgm:spPr/>
      <dgm:t>
        <a:bodyPr/>
        <a:lstStyle/>
        <a:p>
          <a:endParaRPr lang="zh-CN" altLang="en-US"/>
        </a:p>
      </dgm:t>
    </dgm:pt>
    <dgm:pt modelId="{7E97C14E-BE38-4520-9D47-8AB8FB31A181}">
      <dgm:prSet custT="1"/>
      <dgm:spPr>
        <a:solidFill>
          <a:srgbClr val="7030A0"/>
        </a:solidFill>
      </dgm:spPr>
      <dgm:t>
        <a:bodyPr/>
        <a:lstStyle/>
        <a:p>
          <a:r>
            <a:rPr lang="zh-CN" altLang="en-US" sz="1600" b="1" dirty="0">
              <a:latin typeface="微软雅黑" panose="020B0503020204020204" pitchFamily="34" charset="-122"/>
              <a:ea typeface="微软雅黑" panose="020B0503020204020204" pitchFamily="34" charset="-122"/>
            </a:rPr>
            <a:t>浏览大厅任务</a:t>
          </a:r>
        </a:p>
      </dgm:t>
    </dgm:pt>
    <dgm:pt modelId="{FEBBC55C-A19F-4638-BD1E-B8C8EC828973}" type="parTrans" cxnId="{527B77C2-9EB4-496F-86BD-E62D80D29381}">
      <dgm:prSet/>
      <dgm:spPr/>
      <dgm:t>
        <a:bodyPr/>
        <a:lstStyle/>
        <a:p>
          <a:endParaRPr lang="zh-CN" altLang="en-US"/>
        </a:p>
      </dgm:t>
    </dgm:pt>
    <dgm:pt modelId="{91BBA8C4-D3A7-455A-A437-A58D58FA96B6}" type="sibTrans" cxnId="{527B77C2-9EB4-496F-86BD-E62D80D29381}">
      <dgm:prSet/>
      <dgm:spPr/>
      <dgm:t>
        <a:bodyPr/>
        <a:lstStyle/>
        <a:p>
          <a:endParaRPr lang="zh-CN" altLang="en-US"/>
        </a:p>
      </dgm:t>
    </dgm:pt>
    <dgm:pt modelId="{EED8EE86-CECA-4004-87FE-FD2760BB5443}">
      <dgm:prSet custT="1"/>
      <dgm:spPr>
        <a:solidFill>
          <a:srgbClr val="7030A0"/>
        </a:solidFill>
      </dgm:spPr>
      <dgm:t>
        <a:bodyPr/>
        <a:lstStyle/>
        <a:p>
          <a:r>
            <a:rPr lang="zh-CN" altLang="en-US" sz="1600" b="1" dirty="0">
              <a:latin typeface="微软雅黑" panose="020B0503020204020204" pitchFamily="34" charset="-122"/>
              <a:ea typeface="微软雅黑" panose="020B0503020204020204" pitchFamily="34" charset="-122"/>
            </a:rPr>
            <a:t>下单任务</a:t>
          </a:r>
        </a:p>
      </dgm:t>
    </dgm:pt>
    <dgm:pt modelId="{24210C87-8082-49D4-8C8F-43FA7FDF4566}" type="parTrans" cxnId="{56122222-759F-4503-88DE-E26D51773B75}">
      <dgm:prSet/>
      <dgm:spPr/>
      <dgm:t>
        <a:bodyPr/>
        <a:lstStyle/>
        <a:p>
          <a:endParaRPr lang="zh-CN" altLang="en-US"/>
        </a:p>
      </dgm:t>
    </dgm:pt>
    <dgm:pt modelId="{47C0040E-9EBA-45AB-A1C5-6B21D521E5A5}" type="sibTrans" cxnId="{56122222-759F-4503-88DE-E26D51773B75}">
      <dgm:prSet/>
      <dgm:spPr/>
      <dgm:t>
        <a:bodyPr/>
        <a:lstStyle/>
        <a:p>
          <a:endParaRPr lang="zh-CN" altLang="en-US"/>
        </a:p>
      </dgm:t>
    </dgm:pt>
    <dgm:pt modelId="{3A0E7222-769F-406C-A022-9C5C1D502975}">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订阅消息</a:t>
          </a:r>
          <a:endParaRPr sz="1800" b="1" kern="1200" dirty="0">
            <a:solidFill>
              <a:prstClr val="white"/>
            </a:solidFill>
            <a:latin typeface="微软雅黑" panose="020B0503020204020204" charset="-122"/>
            <a:ea typeface="微软雅黑" panose="020B0503020204020204" charset="-122"/>
            <a:cs typeface="+mn-cs"/>
          </a:endParaRPr>
        </a:p>
      </dgm:t>
    </dgm:pt>
    <dgm:pt modelId="{9F9E319E-2D45-43C3-84BC-646C33A5E188}" type="parTrans" cxnId="{F45A5F0B-8420-4F98-80C0-32984D24F67F}">
      <dgm:prSet/>
      <dgm:spPr/>
      <dgm:t>
        <a:bodyPr/>
        <a:lstStyle/>
        <a:p>
          <a:endParaRPr lang="zh-CN" altLang="en-US"/>
        </a:p>
      </dgm:t>
    </dgm:pt>
    <dgm:pt modelId="{0968D1DF-48B6-4388-BD50-5B3407BAAA6A}" type="sibTrans" cxnId="{F45A5F0B-8420-4F98-80C0-32984D24F67F}">
      <dgm:prSet/>
      <dgm:spPr/>
      <dgm:t>
        <a:bodyPr/>
        <a:lstStyle/>
        <a:p>
          <a:endParaRPr lang="zh-CN" altLang="en-US"/>
        </a:p>
      </dgm:t>
    </dgm:pt>
    <dgm:pt modelId="{41D2E6DC-D26C-40A8-861A-A7F6B9801E71}">
      <dgm:prSet custT="1"/>
      <dgm:spPr>
        <a:solidFill>
          <a:srgbClr val="7030A0"/>
        </a:solidFill>
      </dgm:spPr>
      <dgm:t>
        <a:bodyPr/>
        <a:lstStyle/>
        <a:p>
          <a:r>
            <a:rPr lang="zh-CN" altLang="en-US" sz="1600" b="1" dirty="0">
              <a:latin typeface="微软雅黑" panose="020B0503020204020204" pitchFamily="34" charset="-122"/>
              <a:ea typeface="微软雅黑" panose="020B0503020204020204" pitchFamily="34" charset="-122"/>
            </a:rPr>
            <a:t>站内消息</a:t>
          </a:r>
        </a:p>
      </dgm:t>
    </dgm:pt>
    <dgm:pt modelId="{314C4C3B-7187-44E8-8149-0AC1A105B899}" type="parTrans" cxnId="{AF10A8F6-A17D-4EB3-9D10-174E7C56FCB1}">
      <dgm:prSet/>
      <dgm:spPr/>
      <dgm:t>
        <a:bodyPr/>
        <a:lstStyle/>
        <a:p>
          <a:endParaRPr lang="zh-CN" altLang="en-US"/>
        </a:p>
      </dgm:t>
    </dgm:pt>
    <dgm:pt modelId="{3F18162C-55B8-407F-A21F-C91EB64C747C}" type="sibTrans" cxnId="{AF10A8F6-A17D-4EB3-9D10-174E7C56FCB1}">
      <dgm:prSet/>
      <dgm:spPr/>
      <dgm:t>
        <a:bodyPr/>
        <a:lstStyle/>
        <a:p>
          <a:endParaRPr lang="zh-CN" altLang="en-US"/>
        </a:p>
      </dgm:t>
    </dgm:pt>
    <dgm:pt modelId="{46ADA623-DC1A-424A-BA8A-AFEAA27E02F4}">
      <dgm:prSet custT="1"/>
      <dgm:spPr>
        <a:solidFill>
          <a:srgbClr val="7030A0"/>
        </a:solidFill>
      </dgm:spPr>
      <dgm:t>
        <a:bodyPr/>
        <a:lstStyle/>
        <a:p>
          <a:r>
            <a:rPr lang="zh-CN" altLang="en-US" sz="1600" b="1" dirty="0">
              <a:latin typeface="微软雅黑" panose="020B0503020204020204" pitchFamily="34" charset="-122"/>
              <a:ea typeface="微软雅黑" panose="020B0503020204020204" pitchFamily="34" charset="-122"/>
            </a:rPr>
            <a:t>短信提醒</a:t>
          </a:r>
        </a:p>
      </dgm:t>
    </dgm:pt>
    <dgm:pt modelId="{505C31D7-E231-433E-9236-AEC144B8518A}" type="parTrans" cxnId="{050EAFD4-6D50-4D1E-B57A-1BDF457581C1}">
      <dgm:prSet/>
      <dgm:spPr/>
      <dgm:t>
        <a:bodyPr/>
        <a:lstStyle/>
        <a:p>
          <a:endParaRPr lang="zh-CN" altLang="en-US"/>
        </a:p>
      </dgm:t>
    </dgm:pt>
    <dgm:pt modelId="{69FD6545-8E94-4598-9AA4-7001B9931DBD}" type="sibTrans" cxnId="{050EAFD4-6D50-4D1E-B57A-1BDF457581C1}">
      <dgm:prSet/>
      <dgm:spPr/>
      <dgm:t>
        <a:bodyPr/>
        <a:lstStyle/>
        <a:p>
          <a:endParaRPr lang="zh-CN" altLang="en-US"/>
        </a:p>
      </dgm:t>
    </dgm:pt>
    <dgm:pt modelId="{162F92B6-E97F-4B78-A837-8AB811F5A15B}">
      <dgm:prSet custT="1"/>
      <dgm:spPr>
        <a:solidFill>
          <a:srgbClr val="7030A0"/>
        </a:solidFill>
      </dgm:spPr>
      <dgm:t>
        <a:bodyPr/>
        <a:lstStyle/>
        <a:p>
          <a:r>
            <a:rPr lang="zh-CN" altLang="en-US" sz="1600" b="1" dirty="0">
              <a:latin typeface="微软雅黑" panose="020B0503020204020204" pitchFamily="34" charset="-122"/>
              <a:ea typeface="微软雅黑" panose="020B0503020204020204" pitchFamily="34" charset="-122"/>
            </a:rPr>
            <a:t>微信提醒</a:t>
          </a:r>
        </a:p>
      </dgm:t>
    </dgm:pt>
    <dgm:pt modelId="{807A661C-2C27-465C-A38F-667D7176E6CE}" type="parTrans" cxnId="{DE4904D3-8CDF-449B-966B-94E1F1159980}">
      <dgm:prSet/>
      <dgm:spPr/>
      <dgm:t>
        <a:bodyPr/>
        <a:lstStyle/>
        <a:p>
          <a:endParaRPr lang="zh-CN" altLang="en-US"/>
        </a:p>
      </dgm:t>
    </dgm:pt>
    <dgm:pt modelId="{760B18D5-9066-41FA-8A61-26E2476FB4F9}" type="sibTrans" cxnId="{DE4904D3-8CDF-449B-966B-94E1F1159980}">
      <dgm:prSet/>
      <dgm:spPr/>
      <dgm:t>
        <a:bodyPr/>
        <a:lstStyle/>
        <a:p>
          <a:endParaRPr lang="zh-CN" altLang="en-US"/>
        </a:p>
      </dgm:t>
    </dgm:pt>
    <dgm:pt modelId="{1B7572F8-2994-44A3-BD3A-5F01E9EBFD91}">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我的收藏</a:t>
          </a:r>
          <a:endParaRPr sz="1800" b="1" dirty="0">
            <a:solidFill>
              <a:prstClr val="white"/>
            </a:solidFill>
            <a:latin typeface="微软雅黑" panose="020B0503020204020204" charset="-122"/>
            <a:ea typeface="微软雅黑" panose="020B0503020204020204" charset="-122"/>
            <a:cs typeface="+mn-cs"/>
          </a:endParaRPr>
        </a:p>
      </dgm:t>
    </dgm:pt>
    <dgm:pt modelId="{93896DB8-14F3-4833-92CF-7378DA38ACCA}" type="parTrans" cxnId="{11A51A2E-4FDC-4A28-804F-C19AE7C85835}">
      <dgm:prSet/>
      <dgm:spPr/>
      <dgm:t>
        <a:bodyPr/>
        <a:lstStyle/>
        <a:p>
          <a:endParaRPr lang="zh-CN" altLang="en-US"/>
        </a:p>
      </dgm:t>
    </dgm:pt>
    <dgm:pt modelId="{77F5A824-6272-4079-BB2E-795A434C5235}" type="sibTrans" cxnId="{11A51A2E-4FDC-4A28-804F-C19AE7C85835}">
      <dgm:prSet/>
      <dgm:spPr/>
      <dgm:t>
        <a:bodyPr/>
        <a:lstStyle/>
        <a:p>
          <a:endParaRPr lang="zh-CN" altLang="en-US"/>
        </a:p>
      </dgm:t>
    </dgm:pt>
    <dgm:pt modelId="{03850630-6C27-4456-ACA8-2EBAE761C9F9}">
      <dgm:prSet phldr="0" custT="1"/>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店铺收藏</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06BD9356-78AF-445B-BA45-02AD699981D2}" type="parTrans" cxnId="{D48DCFB8-5453-4894-846A-4C5D09D8F7A2}">
      <dgm:prSet/>
      <dgm:spPr/>
      <dgm:t>
        <a:bodyPr/>
        <a:lstStyle/>
        <a:p>
          <a:endParaRPr lang="zh-CN" altLang="en-US"/>
        </a:p>
      </dgm:t>
    </dgm:pt>
    <dgm:pt modelId="{D9F721A9-24B8-481B-B4A8-EA6E0F0877EA}" type="sibTrans" cxnId="{D48DCFB8-5453-4894-846A-4C5D09D8F7A2}">
      <dgm:prSet/>
      <dgm:spPr/>
      <dgm:t>
        <a:bodyPr/>
        <a:lstStyle/>
        <a:p>
          <a:endParaRPr lang="zh-CN" altLang="en-US"/>
        </a:p>
      </dgm:t>
    </dgm:pt>
    <dgm:pt modelId="{368B3D04-D19A-4711-8EB2-B685F86EDCE5}">
      <dgm:prSet phldr="0" custT="1"/>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商品收藏</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94B5D9C0-0538-4446-8147-3F4F90C1E2C9}" type="parTrans" cxnId="{227DEB96-6398-44A1-B369-F9BA7461F5DD}">
      <dgm:prSet/>
      <dgm:spPr/>
      <dgm:t>
        <a:bodyPr/>
        <a:lstStyle/>
        <a:p>
          <a:endParaRPr lang="zh-CN" altLang="en-US"/>
        </a:p>
      </dgm:t>
    </dgm:pt>
    <dgm:pt modelId="{7C98715E-C7D1-4C37-AC3F-D7E9C876D151}" type="sibTrans" cxnId="{227DEB96-6398-44A1-B369-F9BA7461F5DD}">
      <dgm:prSet/>
      <dgm:spPr/>
      <dgm:t>
        <a:bodyPr/>
        <a:lstStyle/>
        <a:p>
          <a:endParaRPr lang="zh-CN" altLang="en-US"/>
        </a:p>
      </dgm:t>
    </dgm:pt>
    <dgm:pt modelId="{5C6F2A5C-0C01-43C0-A121-29D37508DC87}">
      <dgm:prSet phldr="0" custT="1"/>
      <dgm:spPr>
        <a:solidFill>
          <a:srgbClr val="C00000"/>
        </a:solidFill>
      </dgm:spPr>
      <dgm:t>
        <a:bodyPr vert="horz" wrap="square"/>
        <a:lstStyle/>
        <a:p>
          <a:r>
            <a:rPr lang="zh-CN" altLang="en-US" sz="1600" b="1" dirty="0">
              <a:latin typeface="微软雅黑" panose="020B0503020204020204" pitchFamily="34" charset="-122"/>
              <a:ea typeface="微软雅黑" panose="020B0503020204020204" pitchFamily="34" charset="-122"/>
            </a:rPr>
            <a:t>安全认证</a:t>
          </a:r>
          <a:endParaRPr sz="1600" b="1" dirty="0">
            <a:latin typeface="微软雅黑" panose="020B0503020204020204" pitchFamily="34" charset="-122"/>
            <a:ea typeface="微软雅黑" panose="020B0503020204020204" pitchFamily="34" charset="-122"/>
          </a:endParaRPr>
        </a:p>
      </dgm:t>
    </dgm:pt>
    <dgm:pt modelId="{96150F6C-8AED-442D-9A75-EBBCB180FDE0}" type="parTrans" cxnId="{CBFD17A2-F5CC-455A-8057-12FC2217389F}">
      <dgm:prSet/>
      <dgm:spPr/>
      <dgm:t>
        <a:bodyPr/>
        <a:lstStyle/>
        <a:p>
          <a:endParaRPr lang="zh-CN" altLang="en-US"/>
        </a:p>
      </dgm:t>
    </dgm:pt>
    <dgm:pt modelId="{07C54DE4-E0CF-4F30-AF2A-C43A0B18E8BC}" type="sibTrans" cxnId="{CBFD17A2-F5CC-455A-8057-12FC2217389F}">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BE7177D-3580-42C2-9B87-3DE0B866D8B2}" type="pres">
      <dgm:prSet presAssocID="{A9BA2291-AC38-464B-B745-48B265A44C03}" presName="vertTwo" presStyleCnt="0"/>
      <dgm:spPr/>
    </dgm:pt>
    <dgm:pt modelId="{B1FF07CE-EACC-453F-B5A5-DEBE343C225A}" type="pres">
      <dgm:prSet presAssocID="{A9BA2291-AC38-464B-B745-48B265A44C03}" presName="txTwo" presStyleLbl="node2" presStyleIdx="0" presStyleCnt="8" custScaleY="78906">
        <dgm:presLayoutVars>
          <dgm:chPref val="3"/>
        </dgm:presLayoutVars>
      </dgm:prSet>
      <dgm:spPr/>
    </dgm:pt>
    <dgm:pt modelId="{92842E80-BD48-4142-8413-7DAAC823BCFE}" type="pres">
      <dgm:prSet presAssocID="{A9BA2291-AC38-464B-B745-48B265A44C03}" presName="parTransTwo" presStyleCnt="0"/>
      <dgm:spPr/>
    </dgm:pt>
    <dgm:pt modelId="{4C63AAC5-A9F3-4077-83C1-183CE2A68CE5}" type="pres">
      <dgm:prSet presAssocID="{A9BA2291-AC38-464B-B745-48B265A44C03}" presName="horzTwo" presStyleCnt="0"/>
      <dgm:spPr/>
    </dgm:pt>
    <dgm:pt modelId="{61EF259B-FF6C-4D7B-A337-FCD99C428A6A}" type="pres">
      <dgm:prSet presAssocID="{EA7FAB09-DE9F-4EF2-9948-D56933CBD616}" presName="vertThree" presStyleCnt="0"/>
      <dgm:spPr/>
    </dgm:pt>
    <dgm:pt modelId="{47279968-74AD-4447-B2B1-826C19DFDB5D}" type="pres">
      <dgm:prSet presAssocID="{EA7FAB09-DE9F-4EF2-9948-D56933CBD616}" presName="txThree" presStyleLbl="node3" presStyleIdx="0" presStyleCnt="19" custScaleX="100366" custScaleY="145843">
        <dgm:presLayoutVars>
          <dgm:chPref val="3"/>
        </dgm:presLayoutVars>
      </dgm:prSet>
      <dgm:spPr>
        <a:xfrm>
          <a:off x="30793" y="2644384"/>
          <a:ext cx="1385962" cy="2081373"/>
        </a:xfrm>
        <a:prstGeom prst="roundRect">
          <a:avLst>
            <a:gd name="adj" fmla="val 10000"/>
          </a:avLst>
        </a:prstGeom>
      </dgm:spPr>
    </dgm:pt>
    <dgm:pt modelId="{0CBB7901-2236-4703-92D7-47C4F6F48946}" type="pres">
      <dgm:prSet presAssocID="{EA7FAB09-DE9F-4EF2-9948-D56933CBD616}" presName="horzThree" presStyleCnt="0"/>
      <dgm:spPr/>
    </dgm:pt>
    <dgm:pt modelId="{9582ED0C-FD52-498D-976C-E959389429BC}" type="pres">
      <dgm:prSet presAssocID="{0C4DD758-B44E-4228-9721-B9C7B1246848}" presName="sibSpaceThree" presStyleCnt="0"/>
      <dgm:spPr/>
    </dgm:pt>
    <dgm:pt modelId="{B8F6F038-3038-4FEC-8BA1-316BF88493B1}" type="pres">
      <dgm:prSet presAssocID="{E8422DD5-A035-4CD2-A5D9-2421F522ACF0}" presName="vertThree" presStyleCnt="0"/>
      <dgm:spPr/>
    </dgm:pt>
    <dgm:pt modelId="{E14EAB2C-FEE5-446B-BA95-AB92427CE4BD}" type="pres">
      <dgm:prSet presAssocID="{E8422DD5-A035-4CD2-A5D9-2421F522ACF0}" presName="txThree" presStyleLbl="node3" presStyleIdx="1" presStyleCnt="19" custScaleX="100366" custScaleY="145843">
        <dgm:presLayoutVars>
          <dgm:chPref val="3"/>
        </dgm:presLayoutVars>
      </dgm:prSet>
      <dgm:spPr/>
    </dgm:pt>
    <dgm:pt modelId="{3838BDB7-C20C-4D2E-92B3-430BAAE396EF}" type="pres">
      <dgm:prSet presAssocID="{E8422DD5-A035-4CD2-A5D9-2421F522ACF0}" presName="horzThree" presStyleCnt="0"/>
      <dgm:spPr/>
    </dgm:pt>
    <dgm:pt modelId="{2019A21C-F661-4F0E-95A2-1106CEC32956}" type="pres">
      <dgm:prSet presAssocID="{44AFD487-B736-4AB5-9DDA-439A259DBE4D}" presName="sibSpaceTwo"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1" presStyleCnt="8"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2" presStyleCnt="19" custScaleX="100366" custScaleY="145843">
        <dgm:presLayoutVars>
          <dgm:chPref val="3"/>
        </dgm:presLayoutVars>
      </dgm:prSet>
      <dgm:spPr>
        <a:xfrm>
          <a:off x="1836629" y="2644384"/>
          <a:ext cx="847213" cy="2081373"/>
        </a:xfrm>
        <a:prstGeom prst="roundRect">
          <a:avLst>
            <a:gd name="adj" fmla="val 10000"/>
          </a:avLst>
        </a:prstGeom>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3" presStyleCnt="19" custScaleX="100366" custScaleY="145843">
        <dgm:presLayoutVars>
          <dgm:chPref val="3"/>
        </dgm:presLayoutVars>
      </dgm:prSet>
      <dgm:spPr/>
    </dgm:pt>
    <dgm:pt modelId="{F146FB69-D5B6-4F56-B49F-CF7DD5F34C36}" type="pres">
      <dgm:prSet presAssocID="{DC72E9A0-FFFE-4A56-A1D0-1C0F25B44441}" presName="horzThree" presStyleCnt="0"/>
      <dgm:spPr/>
    </dgm:pt>
    <dgm:pt modelId="{B323F18C-4762-440A-96C3-EABC9D4B8E26}" type="pres">
      <dgm:prSet presAssocID="{5BAFB0A6-5D51-4351-814F-2A3759321183}" presName="sibSpaceTwo" presStyleCnt="0"/>
      <dgm:spPr/>
    </dgm:pt>
    <dgm:pt modelId="{77231C9A-54E5-4887-B60C-3A70074B257B}" type="pres">
      <dgm:prSet presAssocID="{62EE85FE-0BE2-4B48-BD46-5D4829A3C02A}" presName="vertTwo" presStyleCnt="0"/>
      <dgm:spPr/>
    </dgm:pt>
    <dgm:pt modelId="{6649E061-F139-4572-A045-D66067BA6B8D}" type="pres">
      <dgm:prSet presAssocID="{62EE85FE-0BE2-4B48-BD46-5D4829A3C02A}" presName="txTwo" presStyleLbl="node2" presStyleIdx="2" presStyleCnt="8" custScaleY="78906">
        <dgm:presLayoutVars>
          <dgm:chPref val="3"/>
        </dgm:presLayoutVars>
      </dgm:prSet>
      <dgm:spPr>
        <a:xfrm>
          <a:off x="4297419" y="1320302"/>
          <a:ext cx="1003483" cy="1126093"/>
        </a:xfrm>
        <a:prstGeom prst="roundRect">
          <a:avLst>
            <a:gd name="adj" fmla="val 10000"/>
          </a:avLst>
        </a:prstGeom>
      </dgm:spPr>
    </dgm:pt>
    <dgm:pt modelId="{E41A384E-0E28-4E9F-98FE-157CA152E8AF}" type="pres">
      <dgm:prSet presAssocID="{62EE85FE-0BE2-4B48-BD46-5D4829A3C02A}" presName="parTransTwo" presStyleCnt="0"/>
      <dgm:spPr/>
    </dgm:pt>
    <dgm:pt modelId="{589E772D-30F5-4687-9E3E-00791A054773}" type="pres">
      <dgm:prSet presAssocID="{62EE85FE-0BE2-4B48-BD46-5D4829A3C02A}" presName="horzTwo" presStyleCnt="0"/>
      <dgm:spPr/>
    </dgm:pt>
    <dgm:pt modelId="{8169554E-222D-414A-AA29-003389DEE079}" type="pres">
      <dgm:prSet presAssocID="{3CF068AC-12EE-434E-ABB9-29BFB1FFD6B5}" presName="vertThree" presStyleCnt="0"/>
      <dgm:spPr/>
    </dgm:pt>
    <dgm:pt modelId="{41C9C3D5-C218-4698-88B0-F4C80D152B65}" type="pres">
      <dgm:prSet presAssocID="{3CF068AC-12EE-434E-ABB9-29BFB1FFD6B5}" presName="txThree" presStyleLbl="node3" presStyleIdx="4" presStyleCnt="19" custScaleX="100366" custScaleY="145843">
        <dgm:presLayoutVars>
          <dgm:chPref val="3"/>
        </dgm:presLayoutVars>
      </dgm:prSet>
      <dgm:spPr/>
    </dgm:pt>
    <dgm:pt modelId="{53D91283-AEF7-4646-85AC-6412421CF38D}" type="pres">
      <dgm:prSet presAssocID="{3CF068AC-12EE-434E-ABB9-29BFB1FFD6B5}" presName="horzThree" presStyleCnt="0"/>
      <dgm:spPr/>
    </dgm:pt>
    <dgm:pt modelId="{31322B29-F13A-4395-8860-7F0AA88A8AC5}" type="pres">
      <dgm:prSet presAssocID="{67B13D55-DAB7-4F9D-9880-F4A474C3F66B}" presName="sibSpaceThree" presStyleCnt="0"/>
      <dgm:spPr/>
    </dgm:pt>
    <dgm:pt modelId="{E16815D4-D427-4D4F-AE81-22E862CBCCAC}" type="pres">
      <dgm:prSet presAssocID="{7E97C14E-BE38-4520-9D47-8AB8FB31A181}" presName="vertThree" presStyleCnt="0"/>
      <dgm:spPr/>
    </dgm:pt>
    <dgm:pt modelId="{E9F47AD3-DDAE-4DDA-A0E8-396BB695D9CB}" type="pres">
      <dgm:prSet presAssocID="{7E97C14E-BE38-4520-9D47-8AB8FB31A181}" presName="txThree" presStyleLbl="node3" presStyleIdx="5" presStyleCnt="19" custScaleX="100366" custScaleY="145843">
        <dgm:presLayoutVars>
          <dgm:chPref val="3"/>
        </dgm:presLayoutVars>
      </dgm:prSet>
      <dgm:spPr/>
    </dgm:pt>
    <dgm:pt modelId="{B910F8A2-A42E-4AB4-8614-BD2BF1291BE3}" type="pres">
      <dgm:prSet presAssocID="{7E97C14E-BE38-4520-9D47-8AB8FB31A181}" presName="horzThree" presStyleCnt="0"/>
      <dgm:spPr/>
    </dgm:pt>
    <dgm:pt modelId="{3BBFBDB1-5ABC-4D0E-A574-5691DAF832F4}" type="pres">
      <dgm:prSet presAssocID="{91BBA8C4-D3A7-455A-A437-A58D58FA96B6}" presName="sibSpaceThree" presStyleCnt="0"/>
      <dgm:spPr/>
    </dgm:pt>
    <dgm:pt modelId="{36B78B29-2F42-4DF4-8712-A4C43483100A}" type="pres">
      <dgm:prSet presAssocID="{EED8EE86-CECA-4004-87FE-FD2760BB5443}" presName="vertThree" presStyleCnt="0"/>
      <dgm:spPr/>
    </dgm:pt>
    <dgm:pt modelId="{009EAB13-1D8C-4113-A2F8-098C70315A1A}" type="pres">
      <dgm:prSet presAssocID="{EED8EE86-CECA-4004-87FE-FD2760BB5443}" presName="txThree" presStyleLbl="node3" presStyleIdx="6" presStyleCnt="19" custScaleX="100366" custScaleY="145843">
        <dgm:presLayoutVars>
          <dgm:chPref val="3"/>
        </dgm:presLayoutVars>
      </dgm:prSet>
      <dgm:spPr/>
    </dgm:pt>
    <dgm:pt modelId="{F1D8F752-5BA0-468D-9011-4F3EFA66CAFF}" type="pres">
      <dgm:prSet presAssocID="{EED8EE86-CECA-4004-87FE-FD2760BB5443}" presName="horzThree" presStyleCnt="0"/>
      <dgm:spPr/>
    </dgm:pt>
    <dgm:pt modelId="{D5E0B551-1821-4B76-A360-917F4313109F}" type="pres">
      <dgm:prSet presAssocID="{22625816-04F9-4285-AF95-C2774FC69D22}" presName="sibSpaceTwo" presStyleCnt="0"/>
      <dgm:spPr/>
    </dgm:pt>
    <dgm:pt modelId="{CA2177A5-6A51-4326-9FE8-573EBE9744E5}" type="pres">
      <dgm:prSet presAssocID="{3A0E7222-769F-406C-A022-9C5C1D502975}" presName="vertTwo" presStyleCnt="0"/>
      <dgm:spPr/>
    </dgm:pt>
    <dgm:pt modelId="{02B2487F-33B5-43DA-A6C4-001D076F2EAC}" type="pres">
      <dgm:prSet presAssocID="{3A0E7222-769F-406C-A022-9C5C1D502975}" presName="txTwo" presStyleLbl="node2" presStyleIdx="3" presStyleCnt="8" custScaleY="78906">
        <dgm:presLayoutVars>
          <dgm:chPref val="3"/>
        </dgm:presLayoutVars>
      </dgm:prSet>
      <dgm:spPr>
        <a:xfrm>
          <a:off x="5158059" y="1320302"/>
          <a:ext cx="2138077" cy="1126093"/>
        </a:xfrm>
        <a:prstGeom prst="roundRect">
          <a:avLst>
            <a:gd name="adj" fmla="val 10000"/>
          </a:avLst>
        </a:prstGeom>
      </dgm:spPr>
    </dgm:pt>
    <dgm:pt modelId="{D3735292-8342-4B88-AB81-698750EB1CC1}" type="pres">
      <dgm:prSet presAssocID="{3A0E7222-769F-406C-A022-9C5C1D502975}" presName="parTransTwo" presStyleCnt="0"/>
      <dgm:spPr/>
    </dgm:pt>
    <dgm:pt modelId="{1C68EDA3-EBFC-46C0-81F5-B0DB4F7E8C28}" type="pres">
      <dgm:prSet presAssocID="{3A0E7222-769F-406C-A022-9C5C1D502975}" presName="horzTwo" presStyleCnt="0"/>
      <dgm:spPr/>
    </dgm:pt>
    <dgm:pt modelId="{2D452BC5-0B20-45F0-8667-B3135DBE88BC}" type="pres">
      <dgm:prSet presAssocID="{41D2E6DC-D26C-40A8-861A-A7F6B9801E71}" presName="vertThree" presStyleCnt="0"/>
      <dgm:spPr/>
    </dgm:pt>
    <dgm:pt modelId="{847EF4AA-67AE-4A62-BB66-AB552C916BA8}" type="pres">
      <dgm:prSet presAssocID="{41D2E6DC-D26C-40A8-861A-A7F6B9801E71}" presName="txThree" presStyleLbl="node3" presStyleIdx="7" presStyleCnt="19" custScaleX="100366" custScaleY="145843">
        <dgm:presLayoutVars>
          <dgm:chPref val="3"/>
        </dgm:presLayoutVars>
      </dgm:prSet>
      <dgm:spPr/>
    </dgm:pt>
    <dgm:pt modelId="{BCFFEE72-3350-4215-A86F-21BCBDAB913C}" type="pres">
      <dgm:prSet presAssocID="{41D2E6DC-D26C-40A8-861A-A7F6B9801E71}" presName="horzThree" presStyleCnt="0"/>
      <dgm:spPr/>
    </dgm:pt>
    <dgm:pt modelId="{79B96C8B-E77A-4408-8740-AB014B743A3E}" type="pres">
      <dgm:prSet presAssocID="{3F18162C-55B8-407F-A21F-C91EB64C747C}" presName="sibSpaceThree" presStyleCnt="0"/>
      <dgm:spPr/>
    </dgm:pt>
    <dgm:pt modelId="{2BF89C0F-A8B6-441E-AF91-FAB50D5F99AB}" type="pres">
      <dgm:prSet presAssocID="{46ADA623-DC1A-424A-BA8A-AFEAA27E02F4}" presName="vertThree" presStyleCnt="0"/>
      <dgm:spPr/>
    </dgm:pt>
    <dgm:pt modelId="{ECD3A63A-E38F-4483-A1F1-9E4CA9D2E881}" type="pres">
      <dgm:prSet presAssocID="{46ADA623-DC1A-424A-BA8A-AFEAA27E02F4}" presName="txThree" presStyleLbl="node3" presStyleIdx="8" presStyleCnt="19" custScaleX="100366" custScaleY="145843">
        <dgm:presLayoutVars>
          <dgm:chPref val="3"/>
        </dgm:presLayoutVars>
      </dgm:prSet>
      <dgm:spPr/>
    </dgm:pt>
    <dgm:pt modelId="{A9FA77C7-F950-4575-9F7E-A4DC9C8D9DDA}" type="pres">
      <dgm:prSet presAssocID="{46ADA623-DC1A-424A-BA8A-AFEAA27E02F4}" presName="horzThree" presStyleCnt="0"/>
      <dgm:spPr/>
    </dgm:pt>
    <dgm:pt modelId="{C188096A-9273-4902-957A-7B1B118930FB}" type="pres">
      <dgm:prSet presAssocID="{69FD6545-8E94-4598-9AA4-7001B9931DBD}" presName="sibSpaceThree" presStyleCnt="0"/>
      <dgm:spPr/>
    </dgm:pt>
    <dgm:pt modelId="{0A10A33E-3CC5-4642-9C7E-13AB0C31C8ED}" type="pres">
      <dgm:prSet presAssocID="{162F92B6-E97F-4B78-A837-8AB811F5A15B}" presName="vertThree" presStyleCnt="0"/>
      <dgm:spPr/>
    </dgm:pt>
    <dgm:pt modelId="{EA8BA6D6-9F4A-4866-BFE4-73ADCEDD0D2B}" type="pres">
      <dgm:prSet presAssocID="{162F92B6-E97F-4B78-A837-8AB811F5A15B}" presName="txThree" presStyleLbl="node3" presStyleIdx="9" presStyleCnt="19" custScaleX="100366" custScaleY="145843">
        <dgm:presLayoutVars>
          <dgm:chPref val="3"/>
        </dgm:presLayoutVars>
      </dgm:prSet>
      <dgm:spPr/>
    </dgm:pt>
    <dgm:pt modelId="{00B3843E-C703-47B6-99FD-05D7FF64795F}" type="pres">
      <dgm:prSet presAssocID="{162F92B6-E97F-4B78-A837-8AB811F5A15B}" presName="horzThree" presStyleCnt="0"/>
      <dgm:spPr/>
    </dgm:pt>
    <dgm:pt modelId="{7E24F873-CB58-4019-8DFD-C44EC2A4636D}" type="pres">
      <dgm:prSet presAssocID="{0968D1DF-48B6-4388-BD50-5B3407BAAA6A}" presName="sibSpaceTwo" presStyleCnt="0"/>
      <dgm:spPr/>
    </dgm:pt>
    <dgm:pt modelId="{35787519-FC4B-44DA-82B5-B0B6918302C4}" type="pres">
      <dgm:prSet presAssocID="{2953606B-7636-4CBA-BB99-B2229485E5FA}" presName="vertTwo" presStyleCnt="0"/>
      <dgm:spPr/>
    </dgm:pt>
    <dgm:pt modelId="{E95BCC40-8465-42D2-94DF-25793E70BD06}" type="pres">
      <dgm:prSet presAssocID="{2953606B-7636-4CBA-BB99-B2229485E5FA}" presName="txTwo" presStyleLbl="node2" presStyleIdx="4" presStyleCnt="8" custScaleY="78906">
        <dgm:presLayoutVars>
          <dgm:chPref val="3"/>
        </dgm:presLayoutVars>
      </dgm:prSet>
      <dgm:spPr>
        <a:xfrm>
          <a:off x="4857638" y="1320302"/>
          <a:ext cx="2018298" cy="1126093"/>
        </a:xfrm>
        <a:prstGeom prst="roundRect">
          <a:avLst>
            <a:gd name="adj" fmla="val 10000"/>
          </a:avLst>
        </a:prstGeom>
      </dgm:spPr>
    </dgm:pt>
    <dgm:pt modelId="{DE13DDF0-98DD-45E8-AD62-49ADFCBA2480}" type="pres">
      <dgm:prSet presAssocID="{2953606B-7636-4CBA-BB99-B2229485E5FA}" presName="parTransTwo" presStyleCnt="0"/>
      <dgm:spPr/>
    </dgm:pt>
    <dgm:pt modelId="{D8FD7F06-67B0-46BD-8866-CE65AEC01ADA}" type="pres">
      <dgm:prSet presAssocID="{2953606B-7636-4CBA-BB99-B2229485E5FA}" presName="horzTwo" presStyleCnt="0"/>
      <dgm:spPr/>
    </dgm:pt>
    <dgm:pt modelId="{5EF88EA4-A367-4802-B14D-110E62282298}" type="pres">
      <dgm:prSet presAssocID="{5236C27A-A217-4842-9577-2506CD2FD62F}" presName="vertThree" presStyleCnt="0"/>
      <dgm:spPr/>
    </dgm:pt>
    <dgm:pt modelId="{64B8939A-52CE-4154-9411-4F8397495ECA}" type="pres">
      <dgm:prSet presAssocID="{5236C27A-A217-4842-9577-2506CD2FD62F}" presName="txThree" presStyleLbl="node3" presStyleIdx="10" presStyleCnt="19" custScaleY="145771">
        <dgm:presLayoutVars>
          <dgm:chPref val="3"/>
        </dgm:presLayoutVars>
      </dgm:prSet>
      <dgm:spPr/>
    </dgm:pt>
    <dgm:pt modelId="{C4451BA3-8154-4E52-A8E4-C878E6BC279A}" type="pres">
      <dgm:prSet presAssocID="{5236C27A-A217-4842-9577-2506CD2FD62F}" presName="horzThree" presStyleCnt="0"/>
      <dgm:spPr/>
    </dgm:pt>
    <dgm:pt modelId="{487764C1-FF99-4C52-896B-33614AEF38A8}" type="pres">
      <dgm:prSet presAssocID="{41AEA73C-1B69-4CEA-B883-0D7CCD7DE99B}" presName="sibSpaceThree" presStyleCnt="0"/>
      <dgm:spPr/>
    </dgm:pt>
    <dgm:pt modelId="{546C1693-5BEE-408F-89B6-71F98DC93D81}" type="pres">
      <dgm:prSet presAssocID="{5C6F2A5C-0C01-43C0-A121-29D37508DC87}" presName="vertThree" presStyleCnt="0"/>
      <dgm:spPr/>
    </dgm:pt>
    <dgm:pt modelId="{479E6CB1-6F0D-4979-8ED0-9A3CCF1F6C56}" type="pres">
      <dgm:prSet presAssocID="{5C6F2A5C-0C01-43C0-A121-29D37508DC87}" presName="txThree" presStyleLbl="node3" presStyleIdx="11" presStyleCnt="19" custScaleY="145771">
        <dgm:presLayoutVars>
          <dgm:chPref val="3"/>
        </dgm:presLayoutVars>
      </dgm:prSet>
      <dgm:spPr/>
    </dgm:pt>
    <dgm:pt modelId="{B935CEDC-084E-4BB3-BCB8-B17790E27365}" type="pres">
      <dgm:prSet presAssocID="{5C6F2A5C-0C01-43C0-A121-29D37508DC87}" presName="horzThree" presStyleCnt="0"/>
      <dgm:spPr/>
    </dgm:pt>
    <dgm:pt modelId="{93416A82-2887-451E-9635-08BF97E29480}" type="pres">
      <dgm:prSet presAssocID="{2A7B6C7E-9D7D-47CB-BB4F-E2C0A9138A59}" presName="sibSpaceTwo" presStyleCnt="0"/>
      <dgm:spPr/>
    </dgm:pt>
    <dgm:pt modelId="{D38BF64E-4C97-4A24-AABD-67A28A8EDCA7}" type="pres">
      <dgm:prSet presAssocID="{6850EDEA-E3FD-4146-ABA5-C7E48C410A72}" presName="vertTwo" presStyleCnt="0"/>
      <dgm:spPr/>
    </dgm:pt>
    <dgm:pt modelId="{C1CB070B-FD97-44C1-852B-3DF803DD40FA}" type="pres">
      <dgm:prSet presAssocID="{6850EDEA-E3FD-4146-ABA5-C7E48C410A72}" presName="txTwo" presStyleLbl="node2" presStyleIdx="5" presStyleCnt="8" custScaleY="78906">
        <dgm:presLayoutVars>
          <dgm:chPref val="3"/>
        </dgm:presLayoutVars>
      </dgm:prSet>
      <dgm:spPr>
        <a:xfrm>
          <a:off x="11146867" y="1320302"/>
          <a:ext cx="556697" cy="1126093"/>
        </a:xfrm>
        <a:prstGeom prst="roundRect">
          <a:avLst>
            <a:gd name="adj" fmla="val 10000"/>
          </a:avLst>
        </a:prstGeom>
      </dgm:spPr>
    </dgm:pt>
    <dgm:pt modelId="{2148E65A-2E83-45F9-9E31-54C42EA253CA}" type="pres">
      <dgm:prSet presAssocID="{6850EDEA-E3FD-4146-ABA5-C7E48C410A72}" presName="parTransTwo" presStyleCnt="0"/>
      <dgm:spPr/>
    </dgm:pt>
    <dgm:pt modelId="{6229AF0C-980E-41AB-89EA-71CC12E781F9}" type="pres">
      <dgm:prSet presAssocID="{6850EDEA-E3FD-4146-ABA5-C7E48C410A72}" presName="horzTwo" presStyleCnt="0"/>
      <dgm:spPr/>
    </dgm:pt>
    <dgm:pt modelId="{0B2B3BE1-4CF2-4AED-A598-CF51A4E08496}" type="pres">
      <dgm:prSet presAssocID="{DFC94B8E-4BA5-4AA6-997A-64DCCAE6840A}" presName="vertThree" presStyleCnt="0"/>
      <dgm:spPr/>
    </dgm:pt>
    <dgm:pt modelId="{2CF8291C-9B4F-4352-A7B6-34CCE6B6BE17}" type="pres">
      <dgm:prSet presAssocID="{DFC94B8E-4BA5-4AA6-997A-64DCCAE6840A}" presName="txThree" presStyleLbl="node3" presStyleIdx="12" presStyleCnt="19" custScaleY="145771">
        <dgm:presLayoutVars>
          <dgm:chPref val="3"/>
        </dgm:presLayoutVars>
      </dgm:prSet>
      <dgm:spPr>
        <a:xfrm>
          <a:off x="9712893" y="2644384"/>
          <a:ext cx="480839" cy="2080346"/>
        </a:xfrm>
        <a:prstGeom prst="roundRect">
          <a:avLst>
            <a:gd name="adj" fmla="val 10000"/>
          </a:avLst>
        </a:prstGeom>
      </dgm:spPr>
    </dgm:pt>
    <dgm:pt modelId="{24C25786-9C58-4969-A8DA-AD04802B2BEE}" type="pres">
      <dgm:prSet presAssocID="{DFC94B8E-4BA5-4AA6-997A-64DCCAE6840A}" presName="horzThree" presStyleCnt="0"/>
      <dgm:spPr/>
    </dgm:pt>
    <dgm:pt modelId="{6B566E1A-0C6C-4776-99F2-17A4358BC9E2}" type="pres">
      <dgm:prSet presAssocID="{AE919FBD-E448-4476-B3EE-3005D893219E}" presName="sibSpaceThree" presStyleCnt="0"/>
      <dgm:spPr/>
    </dgm:pt>
    <dgm:pt modelId="{DE161447-99DD-49BC-84AE-BFFA77356AFA}" type="pres">
      <dgm:prSet presAssocID="{FC2B0E19-F686-49F1-AB6C-021AFC9CA973}" presName="vertThree" presStyleCnt="0"/>
      <dgm:spPr/>
    </dgm:pt>
    <dgm:pt modelId="{4A085E9F-297F-4D09-A573-E9E3E0030417}" type="pres">
      <dgm:prSet presAssocID="{FC2B0E19-F686-49F1-AB6C-021AFC9CA973}" presName="txThree" presStyleLbl="node3" presStyleIdx="13" presStyleCnt="19" custScaleY="145771">
        <dgm:presLayoutVars>
          <dgm:chPref val="3"/>
        </dgm:presLayoutVars>
      </dgm:prSet>
      <dgm:spPr>
        <a:xfrm>
          <a:off x="10213537" y="2644384"/>
          <a:ext cx="480839" cy="2080346"/>
        </a:xfrm>
        <a:prstGeom prst="roundRect">
          <a:avLst>
            <a:gd name="adj" fmla="val 10000"/>
          </a:avLst>
        </a:prstGeom>
      </dgm:spPr>
    </dgm:pt>
    <dgm:pt modelId="{EA8899B2-1670-4F40-92C6-AE0C57C6DB20}" type="pres">
      <dgm:prSet presAssocID="{FC2B0E19-F686-49F1-AB6C-021AFC9CA973}" presName="horzThree" presStyleCnt="0"/>
      <dgm:spPr/>
    </dgm:pt>
    <dgm:pt modelId="{45AD86A6-E380-449A-B0FE-9C2C23B669BC}" type="pres">
      <dgm:prSet presAssocID="{A7A6A363-6877-4262-B22E-63450C566EAD}" presName="sibSpaceThree" presStyleCnt="0"/>
      <dgm:spPr/>
    </dgm:pt>
    <dgm:pt modelId="{3D5DEA9A-A9B3-4DED-8B16-E9192FED718C}" type="pres">
      <dgm:prSet presAssocID="{E0D7E2C7-B130-4E70-9477-782EE6265C22}" presName="vertThree" presStyleCnt="0"/>
      <dgm:spPr/>
    </dgm:pt>
    <dgm:pt modelId="{827DC35A-46D3-45CE-BF0B-9DAB3CD547AA}" type="pres">
      <dgm:prSet presAssocID="{E0D7E2C7-B130-4E70-9477-782EE6265C22}" presName="txThree" presStyleLbl="node3" presStyleIdx="14" presStyleCnt="19" custScaleY="145771">
        <dgm:presLayoutVars>
          <dgm:chPref val="3"/>
        </dgm:presLayoutVars>
      </dgm:prSet>
      <dgm:spPr>
        <a:xfrm>
          <a:off x="10714181" y="2644384"/>
          <a:ext cx="480839" cy="2080346"/>
        </a:xfrm>
        <a:prstGeom prst="roundRect">
          <a:avLst>
            <a:gd name="adj" fmla="val 10000"/>
          </a:avLst>
        </a:prstGeom>
      </dgm:spPr>
    </dgm:pt>
    <dgm:pt modelId="{ED4B4B11-123B-4AC8-BC25-5633B0D26A2C}" type="pres">
      <dgm:prSet presAssocID="{E0D7E2C7-B130-4E70-9477-782EE6265C22}" presName="horzThree" presStyleCnt="0"/>
      <dgm:spPr/>
    </dgm:pt>
    <dgm:pt modelId="{76039E01-495C-4C67-B036-98C2610F9150}" type="pres">
      <dgm:prSet presAssocID="{82A87224-E37F-4B8E-B529-A50DFF1683E2}" presName="sibSpaceTwo" presStyleCnt="0"/>
      <dgm:spPr/>
    </dgm:pt>
    <dgm:pt modelId="{55531969-6A3C-4F05-BB8D-8A5B25988DC8}" type="pres">
      <dgm:prSet presAssocID="{1B7572F8-2994-44A3-BD3A-5F01E9EBFD91}" presName="vertTwo" presStyleCnt="0"/>
      <dgm:spPr/>
    </dgm:pt>
    <dgm:pt modelId="{1AD34ED2-2996-4807-9F2D-6075FDA2B459}" type="pres">
      <dgm:prSet presAssocID="{1B7572F8-2994-44A3-BD3A-5F01E9EBFD91}" presName="txTwo" presStyleLbl="node2" presStyleIdx="6" presStyleCnt="8" custScaleY="78906">
        <dgm:presLayoutVars>
          <dgm:chPref val="3"/>
        </dgm:presLayoutVars>
      </dgm:prSet>
      <dgm:spPr>
        <a:prstGeom prst="roundRect">
          <a:avLst>
            <a:gd name="adj" fmla="val 10000"/>
          </a:avLst>
        </a:prstGeom>
      </dgm:spPr>
    </dgm:pt>
    <dgm:pt modelId="{999B9FFB-34A3-4502-A6C2-9FDC781D92D5}" type="pres">
      <dgm:prSet presAssocID="{1B7572F8-2994-44A3-BD3A-5F01E9EBFD91}" presName="parTransTwo" presStyleCnt="0"/>
      <dgm:spPr/>
    </dgm:pt>
    <dgm:pt modelId="{05472CD6-2096-42DE-B019-45F5CED18307}" type="pres">
      <dgm:prSet presAssocID="{1B7572F8-2994-44A3-BD3A-5F01E9EBFD91}" presName="horzTwo" presStyleCnt="0"/>
      <dgm:spPr/>
    </dgm:pt>
    <dgm:pt modelId="{23838B45-AFB5-42E9-A94F-ECB2108364A3}" type="pres">
      <dgm:prSet presAssocID="{03850630-6C27-4456-ACA8-2EBAE761C9F9}" presName="vertThree" presStyleCnt="0"/>
      <dgm:spPr/>
    </dgm:pt>
    <dgm:pt modelId="{4C75D04F-F3E8-4634-90D6-F03928CF28A4}" type="pres">
      <dgm:prSet presAssocID="{03850630-6C27-4456-ACA8-2EBAE761C9F9}" presName="txThree" presStyleLbl="node3" presStyleIdx="15" presStyleCnt="19" custScaleY="145771">
        <dgm:presLayoutVars>
          <dgm:chPref val="3"/>
        </dgm:presLayoutVars>
      </dgm:prSet>
      <dgm:spPr>
        <a:prstGeom prst="roundRect">
          <a:avLst>
            <a:gd name="adj" fmla="val 10000"/>
          </a:avLst>
        </a:prstGeom>
      </dgm:spPr>
    </dgm:pt>
    <dgm:pt modelId="{C74C223D-2744-43F0-A8DB-69A1FFC30D75}" type="pres">
      <dgm:prSet presAssocID="{03850630-6C27-4456-ACA8-2EBAE761C9F9}" presName="horzThree" presStyleCnt="0"/>
      <dgm:spPr/>
    </dgm:pt>
    <dgm:pt modelId="{DC8BB072-EA6B-473A-8BA5-B488896E0B89}" type="pres">
      <dgm:prSet presAssocID="{D9F721A9-24B8-481B-B4A8-EA6E0F0877EA}" presName="sibSpaceThree" presStyleCnt="0"/>
      <dgm:spPr/>
    </dgm:pt>
    <dgm:pt modelId="{BC47D71F-7D99-43CF-9ECF-9F7A5F8BA47D}" type="pres">
      <dgm:prSet presAssocID="{368B3D04-D19A-4711-8EB2-B685F86EDCE5}" presName="vertThree" presStyleCnt="0"/>
      <dgm:spPr/>
    </dgm:pt>
    <dgm:pt modelId="{D12EC294-D889-406C-8388-DCE50100B2F0}" type="pres">
      <dgm:prSet presAssocID="{368B3D04-D19A-4711-8EB2-B685F86EDCE5}" presName="txThree" presStyleLbl="node3" presStyleIdx="16" presStyleCnt="19" custScaleY="145771">
        <dgm:presLayoutVars>
          <dgm:chPref val="3"/>
        </dgm:presLayoutVars>
      </dgm:prSet>
      <dgm:spPr>
        <a:prstGeom prst="roundRect">
          <a:avLst>
            <a:gd name="adj" fmla="val 10000"/>
          </a:avLst>
        </a:prstGeom>
      </dgm:spPr>
    </dgm:pt>
    <dgm:pt modelId="{E7039F99-F514-493A-AA6D-6909CB733891}" type="pres">
      <dgm:prSet presAssocID="{368B3D04-D19A-4711-8EB2-B685F86EDCE5}" presName="horzThree" presStyleCnt="0"/>
      <dgm:spPr/>
    </dgm:pt>
    <dgm:pt modelId="{E7271A18-E5FF-492D-9841-C47176D02F92}" type="pres">
      <dgm:prSet presAssocID="{77F5A824-6272-4079-BB2E-795A434C5235}" presName="sibSpaceTwo" presStyleCnt="0"/>
      <dgm:spPr/>
    </dgm:pt>
    <dgm:pt modelId="{93048097-C7F1-4401-A7E9-1000946AA7A9}" type="pres">
      <dgm:prSet presAssocID="{3CA3054B-E51D-4D4D-84D5-16380167837E}" presName="vertTwo" presStyleCnt="0"/>
      <dgm:spPr/>
    </dgm:pt>
    <dgm:pt modelId="{5DBD2730-9FF3-4436-93E1-55B63E32F70C}" type="pres">
      <dgm:prSet presAssocID="{3CA3054B-E51D-4D4D-84D5-16380167837E}" presName="txTwo" presStyleLbl="node2" presStyleIdx="7" presStyleCnt="8" custScaleY="78906">
        <dgm:presLayoutVars>
          <dgm:chPref val="3"/>
        </dgm:presLayoutVars>
      </dgm:prSet>
      <dgm:spPr>
        <a:prstGeom prst="roundRect">
          <a:avLst>
            <a:gd name="adj" fmla="val 10000"/>
          </a:avLst>
        </a:prstGeom>
      </dgm:spPr>
    </dgm:pt>
    <dgm:pt modelId="{29F91798-71B7-48FF-B278-9A4B8A536C0B}" type="pres">
      <dgm:prSet presAssocID="{3CA3054B-E51D-4D4D-84D5-16380167837E}" presName="parTransTwo" presStyleCnt="0"/>
      <dgm:spPr/>
    </dgm:pt>
    <dgm:pt modelId="{609FF543-C639-4877-AAE7-F5CDAA8170E6}" type="pres">
      <dgm:prSet presAssocID="{3CA3054B-E51D-4D4D-84D5-16380167837E}" presName="horzTwo" presStyleCnt="0"/>
      <dgm:spPr/>
    </dgm:pt>
    <dgm:pt modelId="{C813E102-63E5-4EA2-BF77-948691739AC3}" type="pres">
      <dgm:prSet presAssocID="{7005FFC8-D1B4-4CC6-8B1D-707F051B8BB1}" presName="vertThree" presStyleCnt="0"/>
      <dgm:spPr/>
    </dgm:pt>
    <dgm:pt modelId="{EFD6424B-1AC1-4708-849F-C3B57D9A2C31}" type="pres">
      <dgm:prSet presAssocID="{7005FFC8-D1B4-4CC6-8B1D-707F051B8BB1}" presName="txThree" presStyleLbl="node3" presStyleIdx="17" presStyleCnt="19" custScaleY="145771">
        <dgm:presLayoutVars>
          <dgm:chPref val="3"/>
        </dgm:presLayoutVars>
      </dgm:prSet>
      <dgm:spPr>
        <a:prstGeom prst="roundRect">
          <a:avLst>
            <a:gd name="adj" fmla="val 10000"/>
          </a:avLst>
        </a:prstGeom>
      </dgm:spPr>
    </dgm:pt>
    <dgm:pt modelId="{6C367F5B-CF69-4E5B-950B-FC27ABA5D6FE}" type="pres">
      <dgm:prSet presAssocID="{7005FFC8-D1B4-4CC6-8B1D-707F051B8BB1}" presName="horzThree" presStyleCnt="0"/>
      <dgm:spPr/>
    </dgm:pt>
    <dgm:pt modelId="{C3F70B9E-4E33-4F79-B9E7-002A63C59AB7}" type="pres">
      <dgm:prSet presAssocID="{B2B00814-0FB7-4E2D-9E28-7A47CB991841}" presName="sibSpaceThree" presStyleCnt="0"/>
      <dgm:spPr/>
    </dgm:pt>
    <dgm:pt modelId="{E5BF1164-E77E-471B-AFC7-3957551D1398}" type="pres">
      <dgm:prSet presAssocID="{50631AD5-F87B-4EC7-8729-5CC452FF715C}" presName="vertThree" presStyleCnt="0"/>
      <dgm:spPr/>
    </dgm:pt>
    <dgm:pt modelId="{2BA9B58F-45F2-4521-AB2F-8989BFAEF9D2}" type="pres">
      <dgm:prSet presAssocID="{50631AD5-F87B-4EC7-8729-5CC452FF715C}" presName="txThree" presStyleLbl="node3" presStyleIdx="18" presStyleCnt="19" custScaleY="145771">
        <dgm:presLayoutVars>
          <dgm:chPref val="3"/>
        </dgm:presLayoutVars>
      </dgm:prSet>
      <dgm:spPr>
        <a:prstGeom prst="roundRect">
          <a:avLst>
            <a:gd name="adj" fmla="val 10000"/>
          </a:avLst>
        </a:prstGeom>
      </dgm:spPr>
    </dgm:pt>
    <dgm:pt modelId="{8F1A8F42-C3FB-4FAE-9A6D-58C6827DC970}" type="pres">
      <dgm:prSet presAssocID="{50631AD5-F87B-4EC7-8729-5CC452FF715C}" presName="horzThree" presStyleCnt="0"/>
      <dgm:spPr/>
    </dgm:pt>
  </dgm:ptLst>
  <dgm:cxnLst>
    <dgm:cxn modelId="{EEFD7506-1952-48EB-9785-1D898F8FDBDC}" srcId="{C43B1118-531E-46DF-B25D-9D86A1BADED5}" destId="{3CA3054B-E51D-4D4D-84D5-16380167837E}" srcOrd="7" destOrd="0" parTransId="{3A3EA0AF-1119-42CC-990A-EB28D87D0CC2}" sibTransId="{7EB60C13-0676-425A-91BE-E583F98922CB}"/>
    <dgm:cxn modelId="{7CB97D06-00C5-4615-9E57-8CD869A15AD9}" srcId="{C43B1118-531E-46DF-B25D-9D86A1BADED5}" destId="{2953606B-7636-4CBA-BB99-B2229485E5FA}" srcOrd="4" destOrd="0" parTransId="{E955E3A1-415F-4FD3-9B7E-3485E83538F1}" sibTransId="{2A7B6C7E-9D7D-47CB-BB4F-E2C0A9138A59}"/>
    <dgm:cxn modelId="{33E2EB08-8881-4588-9D67-F08A964D2509}" type="presOf" srcId="{5C6F2A5C-0C01-43C0-A121-29D37508DC87}" destId="{479E6CB1-6F0D-4979-8ED0-9A3CCF1F6C56}" srcOrd="0" destOrd="0" presId="urn:microsoft.com/office/officeart/2005/8/layout/hierarchy4"/>
    <dgm:cxn modelId="{F45A5F0B-8420-4F98-80C0-32984D24F67F}" srcId="{C43B1118-531E-46DF-B25D-9D86A1BADED5}" destId="{3A0E7222-769F-406C-A022-9C5C1D502975}" srcOrd="3" destOrd="0" parTransId="{9F9E319E-2D45-43C3-84BC-646C33A5E188}" sibTransId="{0968D1DF-48B6-4388-BD50-5B3407BAAA6A}"/>
    <dgm:cxn modelId="{F3959219-229A-483B-AC58-85454C5DBAFD}" type="presOf" srcId="{1B7572F8-2994-44A3-BD3A-5F01E9EBFD91}" destId="{1AD34ED2-2996-4807-9F2D-6075FDA2B459}" srcOrd="0" destOrd="0" presId="urn:microsoft.com/office/officeart/2005/8/layout/hierarchy4"/>
    <dgm:cxn modelId="{A47E5F1A-B5AB-4052-AB7D-E1338FD0A786}" srcId="{C43B1118-531E-46DF-B25D-9D86A1BADED5}" destId="{0908F867-1516-41D7-A637-C74CA7F507D9}" srcOrd="1" destOrd="0" parTransId="{17E803CC-E465-4E04-AB9B-FA06AFED0A0F}" sibTransId="{5BAFB0A6-5D51-4351-814F-2A3759321183}"/>
    <dgm:cxn modelId="{0FC8D11C-0725-4569-A36D-3ED026AC2193}" type="presOf" srcId="{50631AD5-F87B-4EC7-8729-5CC452FF715C}" destId="{2BA9B58F-45F2-4521-AB2F-8989BFAEF9D2}" srcOrd="0" destOrd="0" presId="urn:microsoft.com/office/officeart/2005/8/layout/hierarchy4"/>
    <dgm:cxn modelId="{56122222-759F-4503-88DE-E26D51773B75}" srcId="{62EE85FE-0BE2-4B48-BD46-5D4829A3C02A}" destId="{EED8EE86-CECA-4004-87FE-FD2760BB5443}" srcOrd="2" destOrd="0" parTransId="{24210C87-8082-49D4-8C8F-43FA7FDF4566}" sibTransId="{47C0040E-9EBA-45AB-A1C5-6B21D521E5A5}"/>
    <dgm:cxn modelId="{A9676924-AA5B-4C5C-ABE1-B07694708E77}" type="presOf" srcId="{7005FFC8-D1B4-4CC6-8B1D-707F051B8BB1}" destId="{EFD6424B-1AC1-4708-849F-C3B57D9A2C31}" srcOrd="0" destOrd="0" presId="urn:microsoft.com/office/officeart/2005/8/layout/hierarchy4"/>
    <dgm:cxn modelId="{5534B425-E101-40C2-8793-EEB05EF5C375}" type="presOf" srcId="{0908F867-1516-41D7-A637-C74CA7F507D9}" destId="{41C3EB36-5023-42E9-BFE3-DC734629683C}" srcOrd="0" destOrd="0" presId="urn:microsoft.com/office/officeart/2005/8/layout/hierarchy4"/>
    <dgm:cxn modelId="{6A9BE926-5C68-429C-B804-71520ED2459D}" srcId="{6850EDEA-E3FD-4146-ABA5-C7E48C410A72}" destId="{FC2B0E19-F686-49F1-AB6C-021AFC9CA973}" srcOrd="1" destOrd="0" parTransId="{390C3C40-20E2-4BD0-BF47-CB6139C10C9A}" sibTransId="{A7A6A363-6877-4262-B22E-63450C566EAD}"/>
    <dgm:cxn modelId="{4C1E5B2D-6DA8-49EA-8883-DBA948BA97C6}" type="presOf" srcId="{6850EDEA-E3FD-4146-ABA5-C7E48C410A72}" destId="{C1CB070B-FD97-44C1-852B-3DF803DD40FA}" srcOrd="0" destOrd="0" presId="urn:microsoft.com/office/officeart/2005/8/layout/hierarchy4"/>
    <dgm:cxn modelId="{11A51A2E-4FDC-4A28-804F-C19AE7C85835}" srcId="{C43B1118-531E-46DF-B25D-9D86A1BADED5}" destId="{1B7572F8-2994-44A3-BD3A-5F01E9EBFD91}" srcOrd="6" destOrd="0" parTransId="{93896DB8-14F3-4833-92CF-7378DA38ACCA}" sibTransId="{77F5A824-6272-4079-BB2E-795A434C5235}"/>
    <dgm:cxn modelId="{5D784837-57E9-4072-8F01-3786A0C43D32}" type="presOf" srcId="{3CF068AC-12EE-434E-ABB9-29BFB1FFD6B5}" destId="{41C9C3D5-C218-4698-88B0-F4C80D152B65}" srcOrd="0" destOrd="0" presId="urn:microsoft.com/office/officeart/2005/8/layout/hierarchy4"/>
    <dgm:cxn modelId="{9DD1F53A-B2D6-4B4C-8615-B9856C5E73D6}" type="presOf" srcId="{EED8EE86-CECA-4004-87FE-FD2760BB5443}" destId="{009EAB13-1D8C-4113-A2F8-098C70315A1A}" srcOrd="0" destOrd="0" presId="urn:microsoft.com/office/officeart/2005/8/layout/hierarchy4"/>
    <dgm:cxn modelId="{ACE8545B-E37F-4743-BA13-0D33D2060F34}" type="presOf" srcId="{2953606B-7636-4CBA-BB99-B2229485E5FA}" destId="{E95BCC40-8465-42D2-94DF-25793E70BD06}" srcOrd="0" destOrd="0" presId="urn:microsoft.com/office/officeart/2005/8/layout/hierarchy4"/>
    <dgm:cxn modelId="{235DAB5B-D6AF-4F53-8119-463150402302}" srcId="{3CA3054B-E51D-4D4D-84D5-16380167837E}" destId="{7005FFC8-D1B4-4CC6-8B1D-707F051B8BB1}" srcOrd="0" destOrd="0" parTransId="{1A744EC7-4D26-4648-B074-1A8A798A300B}" sibTransId="{B2B00814-0FB7-4E2D-9E28-7A47CB991841}"/>
    <dgm:cxn modelId="{78444A44-8DA8-4E8E-B95A-28FEAAB850DF}" srcId="{C43B1118-531E-46DF-B25D-9D86A1BADED5}" destId="{62EE85FE-0BE2-4B48-BD46-5D4829A3C02A}" srcOrd="2" destOrd="0" parTransId="{CBE9FADB-CF5A-4283-A1CC-7D059FB86E93}" sibTransId="{22625816-04F9-4285-AF95-C2774FC69D22}"/>
    <dgm:cxn modelId="{2A3D8A69-FCE4-46F5-9E8B-1069F9580AC0}" srcId="{C43B1118-531E-46DF-B25D-9D86A1BADED5}" destId="{6850EDEA-E3FD-4146-ABA5-C7E48C410A72}" srcOrd="5" destOrd="0" parTransId="{084E9BA9-CCF5-4B8F-8206-FAABC7C4EE1A}" sibTransId="{82A87224-E37F-4B8E-B529-A50DFF1683E2}"/>
    <dgm:cxn modelId="{8098C969-D744-4856-AC07-4E2E43FB32F5}" type="presOf" srcId="{31B0A63B-9E92-4BC0-9610-635AC6C4C52B}" destId="{48137DAA-679B-40C7-B8CD-1154370CCB3E}" srcOrd="0" destOrd="0" presId="urn:microsoft.com/office/officeart/2005/8/layout/hierarchy4"/>
    <dgm:cxn modelId="{15158D6C-C9BF-4B42-9B76-9327C30B5D94}" type="presOf" srcId="{28E55EEC-ABC8-4AAF-B8B1-148908BCC088}" destId="{0ABA3EC5-894C-4CC5-8733-218B10B93253}" srcOrd="0" destOrd="0" presId="urn:microsoft.com/office/officeart/2005/8/layout/hierarchy4"/>
    <dgm:cxn modelId="{0835E050-6BDA-4A2A-836A-3B4B1B20E0AA}" type="presOf" srcId="{62EE85FE-0BE2-4B48-BD46-5D4829A3C02A}" destId="{6649E061-F139-4572-A045-D66067BA6B8D}" srcOrd="0" destOrd="0" presId="urn:microsoft.com/office/officeart/2005/8/layout/hierarchy4"/>
    <dgm:cxn modelId="{E5D54373-17A3-4C66-9915-EBEDECB1B8F9}" srcId="{6850EDEA-E3FD-4146-ABA5-C7E48C410A72}" destId="{E0D7E2C7-B130-4E70-9477-782EE6265C22}" srcOrd="2" destOrd="0" parTransId="{9A82A34F-5244-4DEE-9D88-AC60AC5421EA}" sibTransId="{0AA65309-F0D8-465F-A7F3-C73B5146C2EF}"/>
    <dgm:cxn modelId="{ADF5A475-4D41-49A1-AAF8-CBACF6EA1F13}" type="presOf" srcId="{DFC94B8E-4BA5-4AA6-997A-64DCCAE6840A}" destId="{2CF8291C-9B4F-4352-A7B6-34CCE6B6BE17}" srcOrd="0" destOrd="0" presId="urn:microsoft.com/office/officeart/2005/8/layout/hierarchy4"/>
    <dgm:cxn modelId="{E89B2778-3A9E-4F57-B8D6-6F4596DCCF8A}" srcId="{A9BA2291-AC38-464B-B745-48B265A44C03}" destId="{E8422DD5-A035-4CD2-A5D9-2421F522ACF0}" srcOrd="1" destOrd="0" parTransId="{266E7543-2497-4218-B9CD-8A91706D86F2}" sibTransId="{B95B387C-D0AF-47B4-B415-82E88895D77F}"/>
    <dgm:cxn modelId="{52ADDC78-8311-4598-8798-CEFD77ECBE1F}" type="presOf" srcId="{EA7FAB09-DE9F-4EF2-9948-D56933CBD616}" destId="{47279968-74AD-4447-B2B1-826C19DFDB5D}"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340A9D81-F18E-4EF9-A028-C14E3A5C28B5}" srcId="{62EE85FE-0BE2-4B48-BD46-5D4829A3C02A}" destId="{3CF068AC-12EE-434E-ABB9-29BFB1FFD6B5}" srcOrd="0" destOrd="0" parTransId="{7B0B9C4D-5F70-4837-8724-DCF2E0CDDD07}" sibTransId="{67B13D55-DAB7-4F9D-9880-F4A474C3F66B}"/>
    <dgm:cxn modelId="{5B8CB385-0A8A-430F-B02F-E560DCCC5A07}" type="presOf" srcId="{C43B1118-531E-46DF-B25D-9D86A1BADED5}" destId="{18C4E90C-BE2C-4C87-BFA9-C04BC4F8277A}" srcOrd="0" destOrd="0" presId="urn:microsoft.com/office/officeart/2005/8/layout/hierarchy4"/>
    <dgm:cxn modelId="{3E8D9A86-1202-4CCF-943A-A91A7ADCB368}" type="presOf" srcId="{E8422DD5-A035-4CD2-A5D9-2421F522ACF0}" destId="{E14EAB2C-FEE5-446B-BA95-AB92427CE4BD}" srcOrd="0" destOrd="0" presId="urn:microsoft.com/office/officeart/2005/8/layout/hierarchy4"/>
    <dgm:cxn modelId="{244FE187-5C54-41C2-8F89-9BB99ED121ED}" type="presOf" srcId="{7E97C14E-BE38-4520-9D47-8AB8FB31A181}" destId="{E9F47AD3-DDAE-4DDA-A0E8-396BB695D9CB}" srcOrd="0" destOrd="0" presId="urn:microsoft.com/office/officeart/2005/8/layout/hierarchy4"/>
    <dgm:cxn modelId="{970E9589-20AB-4817-87E2-D38AAF5B599C}" type="presOf" srcId="{DC72E9A0-FFFE-4A56-A1D0-1C0F25B44441}" destId="{BFB8A34C-39C6-4459-A186-2F6574E5C545}" srcOrd="0" destOrd="0" presId="urn:microsoft.com/office/officeart/2005/8/layout/hierarchy4"/>
    <dgm:cxn modelId="{227DEB96-6398-44A1-B369-F9BA7461F5DD}" srcId="{1B7572F8-2994-44A3-BD3A-5F01E9EBFD91}" destId="{368B3D04-D19A-4711-8EB2-B685F86EDCE5}" srcOrd="1" destOrd="0" parTransId="{94B5D9C0-0538-4446-8147-3F4F90C1E2C9}" sibTransId="{7C98715E-C7D1-4C37-AC3F-D7E9C876D151}"/>
    <dgm:cxn modelId="{BF15869A-9C1A-4394-B69E-ECCB8BE247AB}" type="presOf" srcId="{46ADA623-DC1A-424A-BA8A-AFEAA27E02F4}" destId="{ECD3A63A-E38F-4483-A1F1-9E4CA9D2E881}" srcOrd="0" destOrd="0" presId="urn:microsoft.com/office/officeart/2005/8/layout/hierarchy4"/>
    <dgm:cxn modelId="{D4A3AC9F-EC19-45DA-B152-576DC2E47145}" type="presOf" srcId="{5236C27A-A217-4842-9577-2506CD2FD62F}" destId="{64B8939A-52CE-4154-9411-4F8397495ECA}" srcOrd="0" destOrd="0" presId="urn:microsoft.com/office/officeart/2005/8/layout/hierarchy4"/>
    <dgm:cxn modelId="{CBFD17A2-F5CC-455A-8057-12FC2217389F}" srcId="{2953606B-7636-4CBA-BB99-B2229485E5FA}" destId="{5C6F2A5C-0C01-43C0-A121-29D37508DC87}" srcOrd="1" destOrd="0" parTransId="{96150F6C-8AED-442D-9A75-EBBCB180FDE0}" sibTransId="{07C54DE4-E0CF-4F30-AF2A-C43A0B18E8BC}"/>
    <dgm:cxn modelId="{8BD779A3-808B-45DC-9431-20CE5FD2758A}" type="presOf" srcId="{41D2E6DC-D26C-40A8-861A-A7F6B9801E71}" destId="{847EF4AA-67AE-4A62-BB66-AB552C916BA8}" srcOrd="0" destOrd="0" presId="urn:microsoft.com/office/officeart/2005/8/layout/hierarchy4"/>
    <dgm:cxn modelId="{A0B9DAAF-C0B7-4CF7-B24A-481D718DC41B}" type="presOf" srcId="{162F92B6-E97F-4B78-A837-8AB811F5A15B}" destId="{EA8BA6D6-9F4A-4866-BFE4-73ADCEDD0D2B}" srcOrd="0" destOrd="0" presId="urn:microsoft.com/office/officeart/2005/8/layout/hierarchy4"/>
    <dgm:cxn modelId="{433453B0-07B1-4EEA-AECB-059F38A1BA41}" srcId="{2953606B-7636-4CBA-BB99-B2229485E5FA}" destId="{5236C27A-A217-4842-9577-2506CD2FD62F}" srcOrd="0" destOrd="0" parTransId="{D2BDF5A1-CBB4-47C6-B8CA-6FC869140510}" sibTransId="{41AEA73C-1B69-4CEA-B883-0D7CCD7DE99B}"/>
    <dgm:cxn modelId="{25D6EFB1-154D-4F3B-B000-CE66AC3559B4}" type="presOf" srcId="{3A0E7222-769F-406C-A022-9C5C1D502975}" destId="{02B2487F-33B5-43DA-A6C4-001D076F2EAC}" srcOrd="0" destOrd="0" presId="urn:microsoft.com/office/officeart/2005/8/layout/hierarchy4"/>
    <dgm:cxn modelId="{44BF3EB3-4677-4279-89FC-7119C8A5E0EC}" srcId="{3CA3054B-E51D-4D4D-84D5-16380167837E}" destId="{50631AD5-F87B-4EC7-8729-5CC452FF715C}" srcOrd="1" destOrd="0" parTransId="{766319B8-62B1-4C1D-BEEA-FB4774AD7FD1}" sibTransId="{5E1C8E53-FAC1-4AEC-91C6-BD673969ABDC}"/>
    <dgm:cxn modelId="{6345A3B5-35A8-4298-8C2D-00EFCE09EA2E}" srcId="{6850EDEA-E3FD-4146-ABA5-C7E48C410A72}" destId="{DFC94B8E-4BA5-4AA6-997A-64DCCAE6840A}" srcOrd="0" destOrd="0" parTransId="{1F48102F-09D5-4093-AA88-64332FA99153}" sibTransId="{AE919FBD-E448-4476-B3EE-3005D893219E}"/>
    <dgm:cxn modelId="{D48DCFB8-5453-4894-846A-4C5D09D8F7A2}" srcId="{1B7572F8-2994-44A3-BD3A-5F01E9EBFD91}" destId="{03850630-6C27-4456-ACA8-2EBAE761C9F9}" srcOrd="0" destOrd="0" parTransId="{06BD9356-78AF-445B-BA45-02AD699981D2}" sibTransId="{D9F721A9-24B8-481B-B4A8-EA6E0F0877EA}"/>
    <dgm:cxn modelId="{33B293BB-B093-4751-8125-28009C354469}" type="presOf" srcId="{A9BA2291-AC38-464B-B745-48B265A44C03}" destId="{B1FF07CE-EACC-453F-B5A5-DEBE343C225A}" srcOrd="0" destOrd="0" presId="urn:microsoft.com/office/officeart/2005/8/layout/hierarchy4"/>
    <dgm:cxn modelId="{527B77C2-9EB4-496F-86BD-E62D80D29381}" srcId="{62EE85FE-0BE2-4B48-BD46-5D4829A3C02A}" destId="{7E97C14E-BE38-4520-9D47-8AB8FB31A181}" srcOrd="1" destOrd="0" parTransId="{FEBBC55C-A19F-4638-BD1E-B8C8EC828973}" sibTransId="{91BBA8C4-D3A7-455A-A437-A58D58FA96B6}"/>
    <dgm:cxn modelId="{552CDBCF-8CFB-4F8F-BD08-972553E495BC}" srcId="{0908F867-1516-41D7-A637-C74CA7F507D9}" destId="{31B0A63B-9E92-4BC0-9610-635AC6C4C52B}" srcOrd="0" destOrd="0" parTransId="{166687CF-72D3-48D4-BC28-D4C452FA8CB0}" sibTransId="{9392C3F5-EF20-4F90-8E32-F70E59AEA6B4}"/>
    <dgm:cxn modelId="{1B2CE9CF-5724-4623-A5A8-AF420C08D373}" srcId="{C43B1118-531E-46DF-B25D-9D86A1BADED5}" destId="{A9BA2291-AC38-464B-B745-48B265A44C03}" srcOrd="0" destOrd="0" parTransId="{905F7EE6-C1A7-4550-9E72-DAE274512C09}" sibTransId="{44AFD487-B736-4AB5-9DDA-439A259DBE4D}"/>
    <dgm:cxn modelId="{DE4904D3-8CDF-449B-966B-94E1F1159980}" srcId="{3A0E7222-769F-406C-A022-9C5C1D502975}" destId="{162F92B6-E97F-4B78-A837-8AB811F5A15B}" srcOrd="2" destOrd="0" parTransId="{807A661C-2C27-465C-A38F-667D7176E6CE}" sibTransId="{760B18D5-9066-41FA-8A61-26E2476FB4F9}"/>
    <dgm:cxn modelId="{050EAFD4-6D50-4D1E-B57A-1BDF457581C1}" srcId="{3A0E7222-769F-406C-A022-9C5C1D502975}" destId="{46ADA623-DC1A-424A-BA8A-AFEAA27E02F4}" srcOrd="1" destOrd="0" parTransId="{505C31D7-E231-433E-9236-AEC144B8518A}" sibTransId="{69FD6545-8E94-4598-9AA4-7001B9931DBD}"/>
    <dgm:cxn modelId="{64D063DC-424C-4A6D-95B3-35C15F76BCD6}" type="presOf" srcId="{368B3D04-D19A-4711-8EB2-B685F86EDCE5}" destId="{D12EC294-D889-406C-8388-DCE50100B2F0}" srcOrd="0" destOrd="0" presId="urn:microsoft.com/office/officeart/2005/8/layout/hierarchy4"/>
    <dgm:cxn modelId="{494171DE-AFC5-44A4-9441-88A81ED19C85}" type="presOf" srcId="{FC2B0E19-F686-49F1-AB6C-021AFC9CA973}" destId="{4A085E9F-297F-4D09-A573-E9E3E0030417}" srcOrd="0" destOrd="0" presId="urn:microsoft.com/office/officeart/2005/8/layout/hierarchy4"/>
    <dgm:cxn modelId="{850364E2-6B4F-4E14-A5BB-34234367E817}" type="presOf" srcId="{03850630-6C27-4456-ACA8-2EBAE761C9F9}" destId="{4C75D04F-F3E8-4634-90D6-F03928CF28A4}" srcOrd="0" destOrd="0" presId="urn:microsoft.com/office/officeart/2005/8/layout/hierarchy4"/>
    <dgm:cxn modelId="{7280E6F3-B335-4696-A770-F270363EAF84}" srcId="{0908F867-1516-41D7-A637-C74CA7F507D9}" destId="{DC72E9A0-FFFE-4A56-A1D0-1C0F25B44441}" srcOrd="1" destOrd="0" parTransId="{ABFB55CC-2844-414D-86B8-1573775FD1C4}" sibTransId="{6E135DC5-61BA-4F51-A30D-4E2E8195675D}"/>
    <dgm:cxn modelId="{8CB63BF5-E4A5-4AF8-80CD-4FC69C4A7837}" srcId="{A9BA2291-AC38-464B-B745-48B265A44C03}" destId="{EA7FAB09-DE9F-4EF2-9948-D56933CBD616}" srcOrd="0" destOrd="0" parTransId="{FB906166-3456-436D-B6E8-07DB15E6EB3D}" sibTransId="{0C4DD758-B44E-4228-9721-B9C7B1246848}"/>
    <dgm:cxn modelId="{E3AA8CF6-DB26-4C38-8A8C-170A8B439FD2}" type="presOf" srcId="{E0D7E2C7-B130-4E70-9477-782EE6265C22}" destId="{827DC35A-46D3-45CE-BF0B-9DAB3CD547AA}" srcOrd="0" destOrd="0" presId="urn:microsoft.com/office/officeart/2005/8/layout/hierarchy4"/>
    <dgm:cxn modelId="{AF10A8F6-A17D-4EB3-9D10-174E7C56FCB1}" srcId="{3A0E7222-769F-406C-A022-9C5C1D502975}" destId="{41D2E6DC-D26C-40A8-861A-A7F6B9801E71}" srcOrd="0" destOrd="0" parTransId="{314C4C3B-7187-44E8-8149-0AC1A105B899}" sibTransId="{3F18162C-55B8-407F-A21F-C91EB64C747C}"/>
    <dgm:cxn modelId="{5CE689F9-4BEC-4E00-899A-C2FF34B2DD31}" type="presOf" srcId="{3CA3054B-E51D-4D4D-84D5-16380167837E}" destId="{5DBD2730-9FF3-4436-93E1-55B63E32F70C}" srcOrd="0" destOrd="0" presId="urn:microsoft.com/office/officeart/2005/8/layout/hierarchy4"/>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ABEE3107-E2A1-40F7-B660-2EAB16EB4D1F}" type="presParOf" srcId="{824008DE-E220-4FB6-BCEF-9AABC8C9F9EA}" destId="{8BE7177D-3580-42C2-9B87-3DE0B866D8B2}" srcOrd="0" destOrd="0" presId="urn:microsoft.com/office/officeart/2005/8/layout/hierarchy4"/>
    <dgm:cxn modelId="{B5D4B3C6-7E77-4A59-91F6-5BFFAE0D6BED}" type="presParOf" srcId="{8BE7177D-3580-42C2-9B87-3DE0B866D8B2}" destId="{B1FF07CE-EACC-453F-B5A5-DEBE343C225A}" srcOrd="0" destOrd="0" presId="urn:microsoft.com/office/officeart/2005/8/layout/hierarchy4"/>
    <dgm:cxn modelId="{107ECA99-BC6C-4DFB-94F4-21E717BD29E8}" type="presParOf" srcId="{8BE7177D-3580-42C2-9B87-3DE0B866D8B2}" destId="{92842E80-BD48-4142-8413-7DAAC823BCFE}" srcOrd="1" destOrd="0" presId="urn:microsoft.com/office/officeart/2005/8/layout/hierarchy4"/>
    <dgm:cxn modelId="{8C6A6D00-0693-4487-BE21-B3104AFE4787}" type="presParOf" srcId="{8BE7177D-3580-42C2-9B87-3DE0B866D8B2}" destId="{4C63AAC5-A9F3-4077-83C1-183CE2A68CE5}" srcOrd="2" destOrd="0" presId="urn:microsoft.com/office/officeart/2005/8/layout/hierarchy4"/>
    <dgm:cxn modelId="{726552EF-05DA-4297-A141-C4A6BD69F72E}" type="presParOf" srcId="{4C63AAC5-A9F3-4077-83C1-183CE2A68CE5}" destId="{61EF259B-FF6C-4D7B-A337-FCD99C428A6A}" srcOrd="0" destOrd="0" presId="urn:microsoft.com/office/officeart/2005/8/layout/hierarchy4"/>
    <dgm:cxn modelId="{AF25E258-0265-40BF-B417-9D5ADFFCCD93}" type="presParOf" srcId="{61EF259B-FF6C-4D7B-A337-FCD99C428A6A}" destId="{47279968-74AD-4447-B2B1-826C19DFDB5D}" srcOrd="0" destOrd="0" presId="urn:microsoft.com/office/officeart/2005/8/layout/hierarchy4"/>
    <dgm:cxn modelId="{0D6A69B9-4876-4496-8AE8-CFA2E0AF436D}" type="presParOf" srcId="{61EF259B-FF6C-4D7B-A337-FCD99C428A6A}" destId="{0CBB7901-2236-4703-92D7-47C4F6F48946}" srcOrd="1" destOrd="0" presId="urn:microsoft.com/office/officeart/2005/8/layout/hierarchy4"/>
    <dgm:cxn modelId="{E9AEA400-3098-4A49-86D3-E2B2AB2F6634}" type="presParOf" srcId="{4C63AAC5-A9F3-4077-83C1-183CE2A68CE5}" destId="{9582ED0C-FD52-498D-976C-E959389429BC}" srcOrd="1" destOrd="0" presId="urn:microsoft.com/office/officeart/2005/8/layout/hierarchy4"/>
    <dgm:cxn modelId="{0C188F2D-4060-41D2-B79C-FFF60BBC2D81}" type="presParOf" srcId="{4C63AAC5-A9F3-4077-83C1-183CE2A68CE5}" destId="{B8F6F038-3038-4FEC-8BA1-316BF88493B1}" srcOrd="2" destOrd="0" presId="urn:microsoft.com/office/officeart/2005/8/layout/hierarchy4"/>
    <dgm:cxn modelId="{33B3590C-F413-477D-9474-782EADEB3916}" type="presParOf" srcId="{B8F6F038-3038-4FEC-8BA1-316BF88493B1}" destId="{E14EAB2C-FEE5-446B-BA95-AB92427CE4BD}" srcOrd="0" destOrd="0" presId="urn:microsoft.com/office/officeart/2005/8/layout/hierarchy4"/>
    <dgm:cxn modelId="{B357B3D8-0177-492F-AD8A-67434959F542}" type="presParOf" srcId="{B8F6F038-3038-4FEC-8BA1-316BF88493B1}" destId="{3838BDB7-C20C-4D2E-92B3-430BAAE396EF}" srcOrd="1" destOrd="0" presId="urn:microsoft.com/office/officeart/2005/8/layout/hierarchy4"/>
    <dgm:cxn modelId="{5EA47313-36BE-4BE3-A2FF-732A75DBF7B7}" type="presParOf" srcId="{824008DE-E220-4FB6-BCEF-9AABC8C9F9EA}" destId="{2019A21C-F661-4F0E-95A2-1106CEC32956}" srcOrd="1" destOrd="0" presId="urn:microsoft.com/office/officeart/2005/8/layout/hierarchy4"/>
    <dgm:cxn modelId="{57063FD2-C172-4CA3-8590-9276FAE53FA0}" type="presParOf" srcId="{824008DE-E220-4FB6-BCEF-9AABC8C9F9EA}" destId="{80CF2A23-36EB-4F23-885A-3D5D39960BC2}" srcOrd="2"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2CA91EFB-AFFA-4750-A045-4F55D04882F5}" type="presParOf" srcId="{6B48CF30-45FE-4173-8AA4-57DC95B70AD1}" destId="{E6264FC0-FE2D-438D-97F8-8AE5F39D63FA}" srcOrd="2"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723E8F64-0035-4884-9B57-8DFE2C6FF4BC}" type="presParOf" srcId="{824008DE-E220-4FB6-BCEF-9AABC8C9F9EA}" destId="{B323F18C-4762-440A-96C3-EABC9D4B8E26}" srcOrd="3" destOrd="0" presId="urn:microsoft.com/office/officeart/2005/8/layout/hierarchy4"/>
    <dgm:cxn modelId="{1FF3683C-5A1F-4923-89BA-D4B06FF9B196}" type="presParOf" srcId="{824008DE-E220-4FB6-BCEF-9AABC8C9F9EA}" destId="{77231C9A-54E5-4887-B60C-3A70074B257B}" srcOrd="4" destOrd="0" presId="urn:microsoft.com/office/officeart/2005/8/layout/hierarchy4"/>
    <dgm:cxn modelId="{2B180295-D519-44D5-B4EF-94976EB58461}" type="presParOf" srcId="{77231C9A-54E5-4887-B60C-3A70074B257B}" destId="{6649E061-F139-4572-A045-D66067BA6B8D}" srcOrd="0" destOrd="0" presId="urn:microsoft.com/office/officeart/2005/8/layout/hierarchy4"/>
    <dgm:cxn modelId="{98BB2276-7B73-43FC-9107-F8ABA9555D58}" type="presParOf" srcId="{77231C9A-54E5-4887-B60C-3A70074B257B}" destId="{E41A384E-0E28-4E9F-98FE-157CA152E8AF}" srcOrd="1" destOrd="0" presId="urn:microsoft.com/office/officeart/2005/8/layout/hierarchy4"/>
    <dgm:cxn modelId="{1573B5E4-5F50-4239-AD3E-4F00293C27E8}" type="presParOf" srcId="{77231C9A-54E5-4887-B60C-3A70074B257B}" destId="{589E772D-30F5-4687-9E3E-00791A054773}" srcOrd="2" destOrd="0" presId="urn:microsoft.com/office/officeart/2005/8/layout/hierarchy4"/>
    <dgm:cxn modelId="{6FE40008-7658-41EA-BEED-709A7B3A5717}" type="presParOf" srcId="{589E772D-30F5-4687-9E3E-00791A054773}" destId="{8169554E-222D-414A-AA29-003389DEE079}" srcOrd="0" destOrd="0" presId="urn:microsoft.com/office/officeart/2005/8/layout/hierarchy4"/>
    <dgm:cxn modelId="{C1F28C96-0B33-4B63-B92C-F1296BE494FD}" type="presParOf" srcId="{8169554E-222D-414A-AA29-003389DEE079}" destId="{41C9C3D5-C218-4698-88B0-F4C80D152B65}" srcOrd="0" destOrd="0" presId="urn:microsoft.com/office/officeart/2005/8/layout/hierarchy4"/>
    <dgm:cxn modelId="{0518983A-551C-40EE-BE5F-D24F4EB0C6C2}" type="presParOf" srcId="{8169554E-222D-414A-AA29-003389DEE079}" destId="{53D91283-AEF7-4646-85AC-6412421CF38D}" srcOrd="1" destOrd="0" presId="urn:microsoft.com/office/officeart/2005/8/layout/hierarchy4"/>
    <dgm:cxn modelId="{26CAC370-5F52-4CF9-B9E8-65A2398E360F}" type="presParOf" srcId="{589E772D-30F5-4687-9E3E-00791A054773}" destId="{31322B29-F13A-4395-8860-7F0AA88A8AC5}" srcOrd="1" destOrd="0" presId="urn:microsoft.com/office/officeart/2005/8/layout/hierarchy4"/>
    <dgm:cxn modelId="{4F08B742-D6F9-427D-BC55-6D8A5813CDF5}" type="presParOf" srcId="{589E772D-30F5-4687-9E3E-00791A054773}" destId="{E16815D4-D427-4D4F-AE81-22E862CBCCAC}" srcOrd="2" destOrd="0" presId="urn:microsoft.com/office/officeart/2005/8/layout/hierarchy4"/>
    <dgm:cxn modelId="{8B2B4976-DD3E-496F-A8A7-EBD9472E7179}" type="presParOf" srcId="{E16815D4-D427-4D4F-AE81-22E862CBCCAC}" destId="{E9F47AD3-DDAE-4DDA-A0E8-396BB695D9CB}" srcOrd="0" destOrd="0" presId="urn:microsoft.com/office/officeart/2005/8/layout/hierarchy4"/>
    <dgm:cxn modelId="{21517AD4-48E5-433D-8431-3B63D4DE1680}" type="presParOf" srcId="{E16815D4-D427-4D4F-AE81-22E862CBCCAC}" destId="{B910F8A2-A42E-4AB4-8614-BD2BF1291BE3}" srcOrd="1" destOrd="0" presId="urn:microsoft.com/office/officeart/2005/8/layout/hierarchy4"/>
    <dgm:cxn modelId="{7D9927A6-7E9D-407E-9142-1582BA712BC5}" type="presParOf" srcId="{589E772D-30F5-4687-9E3E-00791A054773}" destId="{3BBFBDB1-5ABC-4D0E-A574-5691DAF832F4}" srcOrd="3" destOrd="0" presId="urn:microsoft.com/office/officeart/2005/8/layout/hierarchy4"/>
    <dgm:cxn modelId="{044124CE-4724-4E8F-8946-3140C967D302}" type="presParOf" srcId="{589E772D-30F5-4687-9E3E-00791A054773}" destId="{36B78B29-2F42-4DF4-8712-A4C43483100A}" srcOrd="4" destOrd="0" presId="urn:microsoft.com/office/officeart/2005/8/layout/hierarchy4"/>
    <dgm:cxn modelId="{C7DDA6FA-88EA-4407-9773-5620CA618E44}" type="presParOf" srcId="{36B78B29-2F42-4DF4-8712-A4C43483100A}" destId="{009EAB13-1D8C-4113-A2F8-098C70315A1A}" srcOrd="0" destOrd="0" presId="urn:microsoft.com/office/officeart/2005/8/layout/hierarchy4"/>
    <dgm:cxn modelId="{21B6DA83-08E6-4A3A-B528-A5BE4B5F6CB7}" type="presParOf" srcId="{36B78B29-2F42-4DF4-8712-A4C43483100A}" destId="{F1D8F752-5BA0-468D-9011-4F3EFA66CAFF}" srcOrd="1" destOrd="0" presId="urn:microsoft.com/office/officeart/2005/8/layout/hierarchy4"/>
    <dgm:cxn modelId="{C0031D67-426A-4D90-9F60-F6957CC7138A}" type="presParOf" srcId="{824008DE-E220-4FB6-BCEF-9AABC8C9F9EA}" destId="{D5E0B551-1821-4B76-A360-917F4313109F}" srcOrd="5" destOrd="0" presId="urn:microsoft.com/office/officeart/2005/8/layout/hierarchy4"/>
    <dgm:cxn modelId="{6C45BADE-463C-4232-93DE-C91D21D78D83}" type="presParOf" srcId="{824008DE-E220-4FB6-BCEF-9AABC8C9F9EA}" destId="{CA2177A5-6A51-4326-9FE8-573EBE9744E5}" srcOrd="6" destOrd="0" presId="urn:microsoft.com/office/officeart/2005/8/layout/hierarchy4"/>
    <dgm:cxn modelId="{05E76BD4-D95B-4326-91C8-56CE27316034}" type="presParOf" srcId="{CA2177A5-6A51-4326-9FE8-573EBE9744E5}" destId="{02B2487F-33B5-43DA-A6C4-001D076F2EAC}" srcOrd="0" destOrd="0" presId="urn:microsoft.com/office/officeart/2005/8/layout/hierarchy4"/>
    <dgm:cxn modelId="{13D1797B-9EED-4858-9EDA-4013E8DAA84A}" type="presParOf" srcId="{CA2177A5-6A51-4326-9FE8-573EBE9744E5}" destId="{D3735292-8342-4B88-AB81-698750EB1CC1}" srcOrd="1" destOrd="0" presId="urn:microsoft.com/office/officeart/2005/8/layout/hierarchy4"/>
    <dgm:cxn modelId="{BC9AB2B3-D649-4F62-8A8E-A60C82815C6A}" type="presParOf" srcId="{CA2177A5-6A51-4326-9FE8-573EBE9744E5}" destId="{1C68EDA3-EBFC-46C0-81F5-B0DB4F7E8C28}" srcOrd="2" destOrd="0" presId="urn:microsoft.com/office/officeart/2005/8/layout/hierarchy4"/>
    <dgm:cxn modelId="{5E0E7A86-2A41-4ACF-A55A-2E32D73294BA}" type="presParOf" srcId="{1C68EDA3-EBFC-46C0-81F5-B0DB4F7E8C28}" destId="{2D452BC5-0B20-45F0-8667-B3135DBE88BC}" srcOrd="0" destOrd="0" presId="urn:microsoft.com/office/officeart/2005/8/layout/hierarchy4"/>
    <dgm:cxn modelId="{BE496E13-1A59-477C-8FC8-AA8E5C9425FB}" type="presParOf" srcId="{2D452BC5-0B20-45F0-8667-B3135DBE88BC}" destId="{847EF4AA-67AE-4A62-BB66-AB552C916BA8}" srcOrd="0" destOrd="0" presId="urn:microsoft.com/office/officeart/2005/8/layout/hierarchy4"/>
    <dgm:cxn modelId="{7E93E0FF-EA7F-48E2-AA80-DDABB21DD0B3}" type="presParOf" srcId="{2D452BC5-0B20-45F0-8667-B3135DBE88BC}" destId="{BCFFEE72-3350-4215-A86F-21BCBDAB913C}" srcOrd="1" destOrd="0" presId="urn:microsoft.com/office/officeart/2005/8/layout/hierarchy4"/>
    <dgm:cxn modelId="{38ECCF68-CDCD-4D46-825B-03FC23505837}" type="presParOf" srcId="{1C68EDA3-EBFC-46C0-81F5-B0DB4F7E8C28}" destId="{79B96C8B-E77A-4408-8740-AB014B743A3E}" srcOrd="1" destOrd="0" presId="urn:microsoft.com/office/officeart/2005/8/layout/hierarchy4"/>
    <dgm:cxn modelId="{1308BFAC-7188-40AF-B1F5-4A0612A00087}" type="presParOf" srcId="{1C68EDA3-EBFC-46C0-81F5-B0DB4F7E8C28}" destId="{2BF89C0F-A8B6-441E-AF91-FAB50D5F99AB}" srcOrd="2" destOrd="0" presId="urn:microsoft.com/office/officeart/2005/8/layout/hierarchy4"/>
    <dgm:cxn modelId="{9058459C-E2AD-4D8C-B999-FE0D4F4C245E}" type="presParOf" srcId="{2BF89C0F-A8B6-441E-AF91-FAB50D5F99AB}" destId="{ECD3A63A-E38F-4483-A1F1-9E4CA9D2E881}" srcOrd="0" destOrd="0" presId="urn:microsoft.com/office/officeart/2005/8/layout/hierarchy4"/>
    <dgm:cxn modelId="{5F2D6216-7B45-4E31-9327-FE4112951C43}" type="presParOf" srcId="{2BF89C0F-A8B6-441E-AF91-FAB50D5F99AB}" destId="{A9FA77C7-F950-4575-9F7E-A4DC9C8D9DDA}" srcOrd="1" destOrd="0" presId="urn:microsoft.com/office/officeart/2005/8/layout/hierarchy4"/>
    <dgm:cxn modelId="{F8AC48FE-83CF-413B-B9D4-EA577267A8F4}" type="presParOf" srcId="{1C68EDA3-EBFC-46C0-81F5-B0DB4F7E8C28}" destId="{C188096A-9273-4902-957A-7B1B118930FB}" srcOrd="3" destOrd="0" presId="urn:microsoft.com/office/officeart/2005/8/layout/hierarchy4"/>
    <dgm:cxn modelId="{BE6EAB82-0F25-4805-8244-6A84378E0B49}" type="presParOf" srcId="{1C68EDA3-EBFC-46C0-81F5-B0DB4F7E8C28}" destId="{0A10A33E-3CC5-4642-9C7E-13AB0C31C8ED}" srcOrd="4" destOrd="0" presId="urn:microsoft.com/office/officeart/2005/8/layout/hierarchy4"/>
    <dgm:cxn modelId="{911B8D2A-7EFF-494D-A61C-D866D62D485F}" type="presParOf" srcId="{0A10A33E-3CC5-4642-9C7E-13AB0C31C8ED}" destId="{EA8BA6D6-9F4A-4866-BFE4-73ADCEDD0D2B}" srcOrd="0" destOrd="0" presId="urn:microsoft.com/office/officeart/2005/8/layout/hierarchy4"/>
    <dgm:cxn modelId="{62BD30CE-DACC-421C-B687-71A06DBADB26}" type="presParOf" srcId="{0A10A33E-3CC5-4642-9C7E-13AB0C31C8ED}" destId="{00B3843E-C703-47B6-99FD-05D7FF64795F}" srcOrd="1" destOrd="0" presId="urn:microsoft.com/office/officeart/2005/8/layout/hierarchy4"/>
    <dgm:cxn modelId="{0EE9D4B1-E5EA-4C77-8194-C93924230239}" type="presParOf" srcId="{824008DE-E220-4FB6-BCEF-9AABC8C9F9EA}" destId="{7E24F873-CB58-4019-8DFD-C44EC2A4636D}" srcOrd="7" destOrd="0" presId="urn:microsoft.com/office/officeart/2005/8/layout/hierarchy4"/>
    <dgm:cxn modelId="{6F4A86B3-9F06-40CC-AFA5-78D72E5B59AF}" type="presParOf" srcId="{824008DE-E220-4FB6-BCEF-9AABC8C9F9EA}" destId="{35787519-FC4B-44DA-82B5-B0B6918302C4}" srcOrd="8" destOrd="0" presId="urn:microsoft.com/office/officeart/2005/8/layout/hierarchy4"/>
    <dgm:cxn modelId="{46B26F37-F741-4F52-A7A9-7FB086762347}" type="presParOf" srcId="{35787519-FC4B-44DA-82B5-B0B6918302C4}" destId="{E95BCC40-8465-42D2-94DF-25793E70BD06}" srcOrd="0" destOrd="0" presId="urn:microsoft.com/office/officeart/2005/8/layout/hierarchy4"/>
    <dgm:cxn modelId="{346959FB-2ABA-44D7-A39F-E6D7E7B34614}" type="presParOf" srcId="{35787519-FC4B-44DA-82B5-B0B6918302C4}" destId="{DE13DDF0-98DD-45E8-AD62-49ADFCBA2480}" srcOrd="1" destOrd="0" presId="urn:microsoft.com/office/officeart/2005/8/layout/hierarchy4"/>
    <dgm:cxn modelId="{3CB707EE-47DE-4F2F-86EB-0F5B3460C944}" type="presParOf" srcId="{35787519-FC4B-44DA-82B5-B0B6918302C4}" destId="{D8FD7F06-67B0-46BD-8866-CE65AEC01ADA}" srcOrd="2" destOrd="0" presId="urn:microsoft.com/office/officeart/2005/8/layout/hierarchy4"/>
    <dgm:cxn modelId="{5F353A74-E867-43B3-A773-3DE2C9212200}" type="presParOf" srcId="{D8FD7F06-67B0-46BD-8866-CE65AEC01ADA}" destId="{5EF88EA4-A367-4802-B14D-110E62282298}" srcOrd="0" destOrd="0" presId="urn:microsoft.com/office/officeart/2005/8/layout/hierarchy4"/>
    <dgm:cxn modelId="{A949145C-A8DC-466B-AB7D-D65E438C4E86}" type="presParOf" srcId="{5EF88EA4-A367-4802-B14D-110E62282298}" destId="{64B8939A-52CE-4154-9411-4F8397495ECA}" srcOrd="0" destOrd="0" presId="urn:microsoft.com/office/officeart/2005/8/layout/hierarchy4"/>
    <dgm:cxn modelId="{A189B7B7-E299-4E7E-B791-39670DC06193}" type="presParOf" srcId="{5EF88EA4-A367-4802-B14D-110E62282298}" destId="{C4451BA3-8154-4E52-A8E4-C878E6BC279A}" srcOrd="1" destOrd="0" presId="urn:microsoft.com/office/officeart/2005/8/layout/hierarchy4"/>
    <dgm:cxn modelId="{E60A7A81-9B82-4B30-8208-3BDBDD093BF1}" type="presParOf" srcId="{D8FD7F06-67B0-46BD-8866-CE65AEC01ADA}" destId="{487764C1-FF99-4C52-896B-33614AEF38A8}" srcOrd="1" destOrd="0" presId="urn:microsoft.com/office/officeart/2005/8/layout/hierarchy4"/>
    <dgm:cxn modelId="{C9DFF05C-2028-47CC-9D76-7EC0C675B76B}" type="presParOf" srcId="{D8FD7F06-67B0-46BD-8866-CE65AEC01ADA}" destId="{546C1693-5BEE-408F-89B6-71F98DC93D81}" srcOrd="2" destOrd="0" presId="urn:microsoft.com/office/officeart/2005/8/layout/hierarchy4"/>
    <dgm:cxn modelId="{EDD017B7-E396-427F-8D25-7148B7AD32D7}" type="presParOf" srcId="{546C1693-5BEE-408F-89B6-71F98DC93D81}" destId="{479E6CB1-6F0D-4979-8ED0-9A3CCF1F6C56}" srcOrd="0" destOrd="0" presId="urn:microsoft.com/office/officeart/2005/8/layout/hierarchy4"/>
    <dgm:cxn modelId="{DD442316-3BAF-49BD-9C6C-E91A76C6B869}" type="presParOf" srcId="{546C1693-5BEE-408F-89B6-71F98DC93D81}" destId="{B935CEDC-084E-4BB3-BCB8-B17790E27365}" srcOrd="1" destOrd="0" presId="urn:microsoft.com/office/officeart/2005/8/layout/hierarchy4"/>
    <dgm:cxn modelId="{9FAB6EA2-38B7-47D2-B1B5-B2909B4994A6}" type="presParOf" srcId="{824008DE-E220-4FB6-BCEF-9AABC8C9F9EA}" destId="{93416A82-2887-451E-9635-08BF97E29480}" srcOrd="9" destOrd="0" presId="urn:microsoft.com/office/officeart/2005/8/layout/hierarchy4"/>
    <dgm:cxn modelId="{79844DE5-B9A9-4EF4-A93A-6DEFEA2C2D1A}" type="presParOf" srcId="{824008DE-E220-4FB6-BCEF-9AABC8C9F9EA}" destId="{D38BF64E-4C97-4A24-AABD-67A28A8EDCA7}" srcOrd="10" destOrd="0" presId="urn:microsoft.com/office/officeart/2005/8/layout/hierarchy4"/>
    <dgm:cxn modelId="{FF292A94-364E-4AB8-B72C-1829008B3706}" type="presParOf" srcId="{D38BF64E-4C97-4A24-AABD-67A28A8EDCA7}" destId="{C1CB070B-FD97-44C1-852B-3DF803DD40FA}" srcOrd="0" destOrd="0" presId="urn:microsoft.com/office/officeart/2005/8/layout/hierarchy4"/>
    <dgm:cxn modelId="{EBDBD88B-FDB5-4B28-A299-700D0F19D509}" type="presParOf" srcId="{D38BF64E-4C97-4A24-AABD-67A28A8EDCA7}" destId="{2148E65A-2E83-45F9-9E31-54C42EA253CA}" srcOrd="1" destOrd="0" presId="urn:microsoft.com/office/officeart/2005/8/layout/hierarchy4"/>
    <dgm:cxn modelId="{B1FDF6AB-A83F-4FBE-A935-DF87BDE6884C}" type="presParOf" srcId="{D38BF64E-4C97-4A24-AABD-67A28A8EDCA7}" destId="{6229AF0C-980E-41AB-89EA-71CC12E781F9}" srcOrd="2" destOrd="0" presId="urn:microsoft.com/office/officeart/2005/8/layout/hierarchy4"/>
    <dgm:cxn modelId="{B516B04B-1673-4E99-B9FB-084A612DFB22}" type="presParOf" srcId="{6229AF0C-980E-41AB-89EA-71CC12E781F9}" destId="{0B2B3BE1-4CF2-4AED-A598-CF51A4E08496}" srcOrd="0" destOrd="0" presId="urn:microsoft.com/office/officeart/2005/8/layout/hierarchy4"/>
    <dgm:cxn modelId="{959EDD11-01C1-4233-9F61-A256DCB93EB7}" type="presParOf" srcId="{0B2B3BE1-4CF2-4AED-A598-CF51A4E08496}" destId="{2CF8291C-9B4F-4352-A7B6-34CCE6B6BE17}" srcOrd="0" destOrd="0" presId="urn:microsoft.com/office/officeart/2005/8/layout/hierarchy4"/>
    <dgm:cxn modelId="{2B6AEC01-D2A1-4E79-92A2-50A33F83E370}" type="presParOf" srcId="{0B2B3BE1-4CF2-4AED-A598-CF51A4E08496}" destId="{24C25786-9C58-4969-A8DA-AD04802B2BEE}" srcOrd="1" destOrd="0" presId="urn:microsoft.com/office/officeart/2005/8/layout/hierarchy4"/>
    <dgm:cxn modelId="{9A6A3D71-8C1E-43A9-AD59-4091581084C0}" type="presParOf" srcId="{6229AF0C-980E-41AB-89EA-71CC12E781F9}" destId="{6B566E1A-0C6C-4776-99F2-17A4358BC9E2}" srcOrd="1" destOrd="0" presId="urn:microsoft.com/office/officeart/2005/8/layout/hierarchy4"/>
    <dgm:cxn modelId="{B2ADCA91-08C9-428C-BBF3-D4ADE15689CE}" type="presParOf" srcId="{6229AF0C-980E-41AB-89EA-71CC12E781F9}" destId="{DE161447-99DD-49BC-84AE-BFFA77356AFA}" srcOrd="2" destOrd="0" presId="urn:microsoft.com/office/officeart/2005/8/layout/hierarchy4"/>
    <dgm:cxn modelId="{7E247DC8-1D65-4092-B237-0D3C6DC8244F}" type="presParOf" srcId="{DE161447-99DD-49BC-84AE-BFFA77356AFA}" destId="{4A085E9F-297F-4D09-A573-E9E3E0030417}" srcOrd="0" destOrd="0" presId="urn:microsoft.com/office/officeart/2005/8/layout/hierarchy4"/>
    <dgm:cxn modelId="{D2670620-1927-495F-B0AD-615D7F19D624}" type="presParOf" srcId="{DE161447-99DD-49BC-84AE-BFFA77356AFA}" destId="{EA8899B2-1670-4F40-92C6-AE0C57C6DB20}" srcOrd="1" destOrd="0" presId="urn:microsoft.com/office/officeart/2005/8/layout/hierarchy4"/>
    <dgm:cxn modelId="{0B57A66E-9E69-4F91-BF5E-E44E5B7C37BB}" type="presParOf" srcId="{6229AF0C-980E-41AB-89EA-71CC12E781F9}" destId="{45AD86A6-E380-449A-B0FE-9C2C23B669BC}" srcOrd="3" destOrd="0" presId="urn:microsoft.com/office/officeart/2005/8/layout/hierarchy4"/>
    <dgm:cxn modelId="{8F9D028F-25E1-44C1-BF2A-B3826293B79D}" type="presParOf" srcId="{6229AF0C-980E-41AB-89EA-71CC12E781F9}" destId="{3D5DEA9A-A9B3-4DED-8B16-E9192FED718C}" srcOrd="4" destOrd="0" presId="urn:microsoft.com/office/officeart/2005/8/layout/hierarchy4"/>
    <dgm:cxn modelId="{47228820-8D15-44BD-8FEA-5CB5D71C6E8B}" type="presParOf" srcId="{3D5DEA9A-A9B3-4DED-8B16-E9192FED718C}" destId="{827DC35A-46D3-45CE-BF0B-9DAB3CD547AA}" srcOrd="0" destOrd="0" presId="urn:microsoft.com/office/officeart/2005/8/layout/hierarchy4"/>
    <dgm:cxn modelId="{E427F1FA-0C02-4088-9E7C-F5509192F993}" type="presParOf" srcId="{3D5DEA9A-A9B3-4DED-8B16-E9192FED718C}" destId="{ED4B4B11-123B-4AC8-BC25-5633B0D26A2C}" srcOrd="1" destOrd="0" presId="urn:microsoft.com/office/officeart/2005/8/layout/hierarchy4"/>
    <dgm:cxn modelId="{C9F309DC-D7E1-4ECF-A25E-627D5D7479C0}" type="presParOf" srcId="{824008DE-E220-4FB6-BCEF-9AABC8C9F9EA}" destId="{76039E01-495C-4C67-B036-98C2610F9150}" srcOrd="11" destOrd="0" presId="urn:microsoft.com/office/officeart/2005/8/layout/hierarchy4"/>
    <dgm:cxn modelId="{03E5614E-ADEE-4C6E-BE4F-50F2066374FB}" type="presParOf" srcId="{824008DE-E220-4FB6-BCEF-9AABC8C9F9EA}" destId="{55531969-6A3C-4F05-BB8D-8A5B25988DC8}" srcOrd="12" destOrd="0" presId="urn:microsoft.com/office/officeart/2005/8/layout/hierarchy4"/>
    <dgm:cxn modelId="{6962DCFB-33F3-4C7B-A6F9-1081CEE92BAF}" type="presParOf" srcId="{55531969-6A3C-4F05-BB8D-8A5B25988DC8}" destId="{1AD34ED2-2996-4807-9F2D-6075FDA2B459}" srcOrd="0" destOrd="0" presId="urn:microsoft.com/office/officeart/2005/8/layout/hierarchy4"/>
    <dgm:cxn modelId="{E279584B-ED56-4E47-9AE8-DEE668CD01DA}" type="presParOf" srcId="{55531969-6A3C-4F05-BB8D-8A5B25988DC8}" destId="{999B9FFB-34A3-4502-A6C2-9FDC781D92D5}" srcOrd="1" destOrd="0" presId="urn:microsoft.com/office/officeart/2005/8/layout/hierarchy4"/>
    <dgm:cxn modelId="{B48BE616-B9F6-4600-8C03-8FDAA4226852}" type="presParOf" srcId="{55531969-6A3C-4F05-BB8D-8A5B25988DC8}" destId="{05472CD6-2096-42DE-B019-45F5CED18307}" srcOrd="2" destOrd="0" presId="urn:microsoft.com/office/officeart/2005/8/layout/hierarchy4"/>
    <dgm:cxn modelId="{4156210F-06A7-4B25-AFA8-1552DF73FADB}" type="presParOf" srcId="{05472CD6-2096-42DE-B019-45F5CED18307}" destId="{23838B45-AFB5-42E9-A94F-ECB2108364A3}" srcOrd="0" destOrd="0" presId="urn:microsoft.com/office/officeart/2005/8/layout/hierarchy4"/>
    <dgm:cxn modelId="{F0E75ADC-C87E-453A-A5D7-BE7BFF3AE3B9}" type="presParOf" srcId="{23838B45-AFB5-42E9-A94F-ECB2108364A3}" destId="{4C75D04F-F3E8-4634-90D6-F03928CF28A4}" srcOrd="0" destOrd="0" presId="urn:microsoft.com/office/officeart/2005/8/layout/hierarchy4"/>
    <dgm:cxn modelId="{54852FD6-86A2-4F28-BB55-7F08F734F9B2}" type="presParOf" srcId="{23838B45-AFB5-42E9-A94F-ECB2108364A3}" destId="{C74C223D-2744-43F0-A8DB-69A1FFC30D75}" srcOrd="1" destOrd="0" presId="urn:microsoft.com/office/officeart/2005/8/layout/hierarchy4"/>
    <dgm:cxn modelId="{CCB61817-B84D-4EDC-ADB9-4F83957D392E}" type="presParOf" srcId="{05472CD6-2096-42DE-B019-45F5CED18307}" destId="{DC8BB072-EA6B-473A-8BA5-B488896E0B89}" srcOrd="1" destOrd="0" presId="urn:microsoft.com/office/officeart/2005/8/layout/hierarchy4"/>
    <dgm:cxn modelId="{CA7C32E4-11CD-47BD-874C-B4ABE434B08B}" type="presParOf" srcId="{05472CD6-2096-42DE-B019-45F5CED18307}" destId="{BC47D71F-7D99-43CF-9ECF-9F7A5F8BA47D}" srcOrd="2" destOrd="0" presId="urn:microsoft.com/office/officeart/2005/8/layout/hierarchy4"/>
    <dgm:cxn modelId="{02427924-D137-49D1-9DA3-DFBA353DE247}" type="presParOf" srcId="{BC47D71F-7D99-43CF-9ECF-9F7A5F8BA47D}" destId="{D12EC294-D889-406C-8388-DCE50100B2F0}" srcOrd="0" destOrd="0" presId="urn:microsoft.com/office/officeart/2005/8/layout/hierarchy4"/>
    <dgm:cxn modelId="{65D9F8B8-75DC-40BC-B1E1-1CEEB8A7F1CD}" type="presParOf" srcId="{BC47D71F-7D99-43CF-9ECF-9F7A5F8BA47D}" destId="{E7039F99-F514-493A-AA6D-6909CB733891}" srcOrd="1" destOrd="0" presId="urn:microsoft.com/office/officeart/2005/8/layout/hierarchy4"/>
    <dgm:cxn modelId="{86A79E78-ADDD-46EA-8E79-1D646E02F9CC}" type="presParOf" srcId="{824008DE-E220-4FB6-BCEF-9AABC8C9F9EA}" destId="{E7271A18-E5FF-492D-9841-C47176D02F92}" srcOrd="13" destOrd="0" presId="urn:microsoft.com/office/officeart/2005/8/layout/hierarchy4"/>
    <dgm:cxn modelId="{C198C93B-2C9E-48E2-8B84-EEDF87495D7B}" type="presParOf" srcId="{824008DE-E220-4FB6-BCEF-9AABC8C9F9EA}" destId="{93048097-C7F1-4401-A7E9-1000946AA7A9}" srcOrd="14" destOrd="0" presId="urn:microsoft.com/office/officeart/2005/8/layout/hierarchy4"/>
    <dgm:cxn modelId="{58F7F2C3-5A96-48BA-A2A1-4941BA333D9A}" type="presParOf" srcId="{93048097-C7F1-4401-A7E9-1000946AA7A9}" destId="{5DBD2730-9FF3-4436-93E1-55B63E32F70C}" srcOrd="0" destOrd="0" presId="urn:microsoft.com/office/officeart/2005/8/layout/hierarchy4"/>
    <dgm:cxn modelId="{E7636E33-7DF5-4058-8C5C-F28F927FC2D3}" type="presParOf" srcId="{93048097-C7F1-4401-A7E9-1000946AA7A9}" destId="{29F91798-71B7-48FF-B278-9A4B8A536C0B}" srcOrd="1" destOrd="0" presId="urn:microsoft.com/office/officeart/2005/8/layout/hierarchy4"/>
    <dgm:cxn modelId="{4BF49C7D-6792-46C2-A6FE-B14A3FEF9915}" type="presParOf" srcId="{93048097-C7F1-4401-A7E9-1000946AA7A9}" destId="{609FF543-C639-4877-AAE7-F5CDAA8170E6}" srcOrd="2" destOrd="0" presId="urn:microsoft.com/office/officeart/2005/8/layout/hierarchy4"/>
    <dgm:cxn modelId="{7A5E6351-4657-458B-B71A-05E194A211C1}" type="presParOf" srcId="{609FF543-C639-4877-AAE7-F5CDAA8170E6}" destId="{C813E102-63E5-4EA2-BF77-948691739AC3}" srcOrd="0" destOrd="0" presId="urn:microsoft.com/office/officeart/2005/8/layout/hierarchy4"/>
    <dgm:cxn modelId="{41183AB4-74C2-4546-907B-A1D18B6C38BE}" type="presParOf" srcId="{C813E102-63E5-4EA2-BF77-948691739AC3}" destId="{EFD6424B-1AC1-4708-849F-C3B57D9A2C31}" srcOrd="0" destOrd="0" presId="urn:microsoft.com/office/officeart/2005/8/layout/hierarchy4"/>
    <dgm:cxn modelId="{F364765C-9845-44C6-A052-EDD0633A21E1}" type="presParOf" srcId="{C813E102-63E5-4EA2-BF77-948691739AC3}" destId="{6C367F5B-CF69-4E5B-950B-FC27ABA5D6FE}" srcOrd="1" destOrd="0" presId="urn:microsoft.com/office/officeart/2005/8/layout/hierarchy4"/>
    <dgm:cxn modelId="{8A62B599-5716-4411-9266-4EA8F75E4F14}" type="presParOf" srcId="{609FF543-C639-4877-AAE7-F5CDAA8170E6}" destId="{C3F70B9E-4E33-4F79-B9E7-002A63C59AB7}" srcOrd="1" destOrd="0" presId="urn:microsoft.com/office/officeart/2005/8/layout/hierarchy4"/>
    <dgm:cxn modelId="{D0CC9640-584D-4694-86F3-C449184D1128}" type="presParOf" srcId="{609FF543-C639-4877-AAE7-F5CDAA8170E6}" destId="{E5BF1164-E77E-471B-AFC7-3957551D1398}" srcOrd="2" destOrd="0" presId="urn:microsoft.com/office/officeart/2005/8/layout/hierarchy4"/>
    <dgm:cxn modelId="{60ED7FD5-B62B-4BA9-A828-6CBD0456FB00}" type="presParOf" srcId="{E5BF1164-E77E-471B-AFC7-3957551D1398}" destId="{2BA9B58F-45F2-4521-AB2F-8989BFAEF9D2}" srcOrd="0" destOrd="0" presId="urn:microsoft.com/office/officeart/2005/8/layout/hierarchy4"/>
    <dgm:cxn modelId="{32F3C708-8B12-4ACD-92ED-7E497F9002BC}" type="presParOf" srcId="{E5BF1164-E77E-471B-AFC7-3957551D1398}" destId="{8F1A8F42-C3FB-4FAE-9A6D-58C6827DC97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a:solidFill>
          <a:schemeClr val="accent1"/>
        </a:solidFill>
      </dgm:spPr>
      <dgm:t>
        <a:bodyPr vert="horz" wrap="square"/>
        <a:lstStyle/>
        <a:p>
          <a:pPr>
            <a:lnSpc>
              <a:spcPct val="100000"/>
            </a:lnSpc>
            <a:spcBef>
              <a:spcPct val="0"/>
            </a:spcBef>
            <a:spcAft>
              <a:spcPct val="35000"/>
            </a:spcAft>
          </a:pPr>
          <a:r>
            <a:rPr lang="zh-CN" altLang="en-US" sz="3200" b="1" dirty="0">
              <a:latin typeface="微软雅黑" panose="020B0503020204020204" charset="-122"/>
              <a:ea typeface="微软雅黑" panose="020B0503020204020204" charset="-122"/>
            </a:rPr>
            <a:t>供应商主页</a:t>
          </a:r>
          <a:endParaRPr sz="6500" dirty="0"/>
        </a:p>
      </dgm:t>
    </dgm:pt>
    <dgm:pt modelId="{22272EAD-4540-44DC-9FFD-0F26D7C93650}" type="par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首页</a:t>
          </a:r>
          <a:endParaRPr sz="1800" dirty="0"/>
        </a:p>
      </dgm:t>
    </dgm:pt>
    <dgm:pt modelId="{17E803CC-E465-4E04-AB9B-FA06AFED0A0F}" type="parTrans" cxnId="{A47E5F1A-B5AB-4052-AB7D-E1338FD0A786}">
      <dgm:prSet/>
      <dgm:spPr/>
      <dgm:t>
        <a:bodyPr/>
        <a:lstStyle/>
        <a:p>
          <a:endParaRPr lang="zh-CN" altLang="en-US"/>
        </a:p>
      </dgm:t>
    </dgm:pt>
    <dgm:pt modelId="{5BAFB0A6-5D51-4351-814F-2A3759321183}" type="sibTrans" cxnId="{A47E5F1A-B5AB-4052-AB7D-E1338FD0A786}">
      <dgm:prSet/>
      <dgm:spPr/>
      <dgm:t>
        <a:bodyPr/>
        <a:lstStyle/>
        <a:p>
          <a:endParaRPr lang="zh-CN" altLang="en-US"/>
        </a:p>
      </dgm:t>
    </dgm:pt>
    <dgm:pt modelId="{30B12729-C948-4055-AF87-CC7AA081DFF6}">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关注</a:t>
          </a:r>
        </a:p>
      </dgm:t>
    </dgm:pt>
    <dgm:pt modelId="{45CB82D4-C628-498E-80C1-9CD6682FB628}" type="parTrans" cxnId="{02161CB1-A763-4D8A-BA7C-ED5C2FEC8CDD}">
      <dgm:prSet/>
      <dgm:spPr/>
      <dgm:t>
        <a:bodyPr/>
        <a:lstStyle/>
        <a:p>
          <a:endParaRPr lang="zh-CN" altLang="en-US"/>
        </a:p>
      </dgm:t>
    </dgm:pt>
    <dgm:pt modelId="{8D695504-3EEB-462C-9FC6-EB2A816C1ECA}" type="sibTrans" cxnId="{02161CB1-A763-4D8A-BA7C-ED5C2FEC8CDD}">
      <dgm:prSet/>
      <dgm:spPr/>
      <dgm:t>
        <a:bodyPr/>
        <a:lstStyle/>
        <a:p>
          <a:endParaRPr lang="zh-CN" altLang="en-US"/>
        </a:p>
      </dgm:t>
    </dgm:pt>
    <dgm:pt modelId="{DC72E9A0-FFFE-4A56-A1D0-1C0F25B44441}">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收藏</a:t>
          </a:r>
        </a:p>
      </dgm:t>
    </dgm:pt>
    <dgm:pt modelId="{ABFB55CC-2844-414D-86B8-1573775FD1C4}" type="parTrans" cxnId="{7280E6F3-B335-4696-A770-F270363EAF84}">
      <dgm:prSet/>
      <dgm:spPr/>
      <dgm:t>
        <a:bodyPr/>
        <a:lstStyle/>
        <a:p>
          <a:endParaRPr lang="zh-CN" altLang="en-US"/>
        </a:p>
      </dgm:t>
    </dgm:pt>
    <dgm:pt modelId="{6E135DC5-61BA-4F51-A30D-4E2E8195675D}" type="sibTrans" cxnId="{7280E6F3-B335-4696-A770-F270363EAF84}">
      <dgm:prSet/>
      <dgm:spPr/>
      <dgm:t>
        <a:bodyPr/>
        <a:lstStyle/>
        <a:p>
          <a:endParaRPr lang="zh-CN" altLang="en-US"/>
        </a:p>
      </dgm:t>
    </dgm:pt>
    <dgm:pt modelId="{31B0A63B-9E92-4BC0-9610-635AC6C4C52B}">
      <dgm:prSet phldr="0" custT="1"/>
      <dgm:spPr>
        <a:solidFill>
          <a:srgbClr val="C00000"/>
        </a:solidFill>
      </dgm:spPr>
      <dgm:t>
        <a:bodyPr vert="horz" wrap="square"/>
        <a:lstStyle/>
        <a:p>
          <a:r>
            <a:rPr lang="zh-CN" altLang="en-US" sz="1600" b="1" dirty="0">
              <a:latin typeface="微软雅黑" panose="020B0503020204020204" pitchFamily="34" charset="-122"/>
              <a:ea typeface="微软雅黑" panose="020B0503020204020204" pitchFamily="34" charset="-122"/>
            </a:rPr>
            <a:t>商家信息</a:t>
          </a:r>
          <a:endParaRPr sz="1600" b="1" dirty="0">
            <a:latin typeface="微软雅黑" panose="020B0503020204020204" pitchFamily="34" charset="-122"/>
            <a:ea typeface="微软雅黑" panose="020B0503020204020204" pitchFamily="34" charset="-122"/>
          </a:endParaRPr>
        </a:p>
      </dgm:t>
    </dgm:pt>
    <dgm:pt modelId="{166687CF-72D3-48D4-BC28-D4C452FA8CB0}" type="parTrans" cxnId="{552CDBCF-8CFB-4F8F-BD08-972553E495BC}">
      <dgm:prSet/>
      <dgm:spPr/>
      <dgm:t>
        <a:bodyPr/>
        <a:lstStyle/>
        <a:p>
          <a:endParaRPr lang="zh-CN" altLang="en-US"/>
        </a:p>
      </dgm:t>
    </dgm:pt>
    <dgm:pt modelId="{9392C3F5-EF20-4F90-8E32-F70E59AEA6B4}" type="sibTrans" cxnId="{552CDBCF-8CFB-4F8F-BD08-972553E495BC}">
      <dgm:prSet/>
      <dgm:spPr/>
      <dgm:t>
        <a:bodyPr/>
        <a:lstStyle/>
        <a:p>
          <a:endParaRPr lang="zh-CN" altLang="en-US"/>
        </a:p>
      </dgm:t>
    </dgm:pt>
    <dgm:pt modelId="{6850EDEA-E3FD-4146-ABA5-C7E48C410A72}">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商品</a:t>
          </a:r>
          <a:endParaRPr sz="1800" b="1" kern="1200" dirty="0">
            <a:solidFill>
              <a:prstClr val="white"/>
            </a:solidFill>
            <a:latin typeface="微软雅黑" panose="020B0503020204020204" charset="-122"/>
            <a:ea typeface="微软雅黑" panose="020B0503020204020204" charset="-122"/>
            <a:cs typeface="+mn-cs"/>
          </a:endParaRPr>
        </a:p>
      </dgm:t>
    </dgm:pt>
    <dgm:pt modelId="{084E9BA9-CCF5-4B8F-8206-FAABC7C4EE1A}" type="parTrans" cxnId="{2A3D8A69-FCE4-46F5-9E8B-1069F9580AC0}">
      <dgm:prSet/>
      <dgm:spPr/>
      <dgm:t>
        <a:bodyPr/>
        <a:lstStyle/>
        <a:p>
          <a:endParaRPr lang="zh-CN" altLang="en-US"/>
        </a:p>
      </dgm:t>
    </dgm:pt>
    <dgm:pt modelId="{82A87224-E37F-4B8E-B529-A50DFF1683E2}" type="sibTrans" cxnId="{2A3D8A69-FCE4-46F5-9E8B-1069F9580AC0}">
      <dgm:prSet/>
      <dgm:spPr/>
      <dgm:t>
        <a:bodyPr/>
        <a:lstStyle/>
        <a:p>
          <a:endParaRPr lang="zh-CN" altLang="en-US"/>
        </a:p>
      </dgm:t>
    </dgm:pt>
    <dgm:pt modelId="{1F487982-9406-4D94-8A8F-FD61823C098E}">
      <dgm:prSet phldr="0" custT="1"/>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出售商品信息</a:t>
          </a:r>
          <a:r>
            <a:rPr lang="en-US" altLang="zh-CN" sz="1600" b="1" kern="1200" dirty="0">
              <a:solidFill>
                <a:prstClr val="white"/>
              </a:solidFill>
              <a:latin typeface="微软雅黑" panose="020B0503020204020204" pitchFamily="34" charset="-122"/>
              <a:ea typeface="微软雅黑" panose="020B0503020204020204" pitchFamily="34" charset="-122"/>
              <a:cs typeface="+mn-cs"/>
            </a:rPr>
            <a:t>(</a:t>
          </a: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采购商可直接显示联系方式</a:t>
          </a:r>
          <a:r>
            <a:rPr lang="en-US" altLang="zh-CN" sz="1600" b="1" kern="1200" dirty="0">
              <a:solidFill>
                <a:prstClr val="white"/>
              </a:solidFill>
              <a:latin typeface="微软雅黑" panose="020B0503020204020204" pitchFamily="34" charset="-122"/>
              <a:ea typeface="微软雅黑" panose="020B0503020204020204" pitchFamily="34" charset="-122"/>
              <a:cs typeface="+mn-cs"/>
            </a:rPr>
            <a:t>)</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9030D741-F849-408F-BE3D-AE31B1576C4F}" type="parTrans" cxnId="{8F7C0D1E-26BD-491E-AE71-0AA7EAA922D4}">
      <dgm:prSet/>
      <dgm:spPr/>
      <dgm:t>
        <a:bodyPr/>
        <a:lstStyle/>
        <a:p>
          <a:endParaRPr lang="zh-CN" altLang="en-US"/>
        </a:p>
      </dgm:t>
    </dgm:pt>
    <dgm:pt modelId="{4E4867A5-D5CB-4663-8A9F-048265362D4B}" type="sibTrans" cxnId="{8F7C0D1E-26BD-491E-AE71-0AA7EAA922D4}">
      <dgm:prSet/>
      <dgm:spPr/>
      <dgm:t>
        <a:bodyPr/>
        <a:lstStyle/>
        <a:p>
          <a:endParaRPr lang="zh-CN" altLang="en-US"/>
        </a:p>
      </dgm:t>
    </dgm:pt>
    <dgm:pt modelId="{6915758B-4C65-43DC-8E56-99AA47DF2663}">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动态</a:t>
          </a:r>
          <a:endParaRPr sz="1800" b="1" dirty="0">
            <a:solidFill>
              <a:prstClr val="white"/>
            </a:solidFill>
            <a:latin typeface="微软雅黑" panose="020B0503020204020204" charset="-122"/>
            <a:ea typeface="微软雅黑" panose="020B0503020204020204" charset="-122"/>
            <a:cs typeface="+mn-cs"/>
          </a:endParaRPr>
        </a:p>
      </dgm:t>
    </dgm:pt>
    <dgm:pt modelId="{3D1FDF19-D50E-4DCB-9447-B81BF327ECEB}" type="parTrans" cxnId="{3A17807D-852F-4705-9ACC-3B1A197C9C17}">
      <dgm:prSet/>
      <dgm:spPr/>
      <dgm:t>
        <a:bodyPr/>
        <a:lstStyle/>
        <a:p>
          <a:endParaRPr lang="zh-CN" altLang="en-US"/>
        </a:p>
      </dgm:t>
    </dgm:pt>
    <dgm:pt modelId="{3159BD11-9A03-46DB-BCCB-1EA0923D9930}" type="sibTrans" cxnId="{3A17807D-852F-4705-9ACC-3B1A197C9C17}">
      <dgm:prSet/>
      <dgm:spPr/>
      <dgm:t>
        <a:bodyPr/>
        <a:lstStyle/>
        <a:p>
          <a:endParaRPr lang="zh-CN" altLang="en-US"/>
        </a:p>
      </dgm:t>
    </dgm:pt>
    <dgm:pt modelId="{725FE22F-4164-445F-B8BC-E7EC4F8791FD}">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经营信息</a:t>
          </a:r>
        </a:p>
      </dgm:t>
    </dgm:pt>
    <dgm:pt modelId="{ABA20EB5-477C-4EB9-9A60-D0882B34CB60}" type="parTrans" cxnId="{ABBD0591-C8C3-4470-8DF4-79D6E0AAE1F9}">
      <dgm:prSet/>
      <dgm:spPr/>
      <dgm:t>
        <a:bodyPr/>
        <a:lstStyle/>
        <a:p>
          <a:endParaRPr lang="zh-CN" altLang="en-US"/>
        </a:p>
      </dgm:t>
    </dgm:pt>
    <dgm:pt modelId="{31D09C4C-C7C7-4C9E-A113-06887F2C3870}" type="sibTrans" cxnId="{ABBD0591-C8C3-4470-8DF4-79D6E0AAE1F9}">
      <dgm:prSet/>
      <dgm:spPr/>
      <dgm:t>
        <a:bodyPr/>
        <a:lstStyle/>
        <a:p>
          <a:endParaRPr lang="zh-CN" altLang="en-US"/>
        </a:p>
      </dgm:t>
    </dgm:pt>
    <dgm:pt modelId="{C4251E33-9855-4861-94F9-C53F9E07FC3B}">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商业动态</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9311DF91-FC3D-494B-A43D-81B5F0FACED2}" type="parTrans" cxnId="{F841363B-8465-4551-AE8A-73354B4E47C9}">
      <dgm:prSet/>
      <dgm:spPr/>
      <dgm:t>
        <a:bodyPr/>
        <a:lstStyle/>
        <a:p>
          <a:endParaRPr lang="zh-CN" altLang="en-US"/>
        </a:p>
      </dgm:t>
    </dgm:pt>
    <dgm:pt modelId="{DD82A71F-D29D-458F-BAB7-51FC96B7B200}" type="sibTrans" cxnId="{F841363B-8465-4551-AE8A-73354B4E47C9}">
      <dgm:prSet/>
      <dgm:spPr/>
      <dgm:t>
        <a:bodyPr/>
        <a:lstStyle/>
        <a:p>
          <a:endParaRPr lang="zh-CN" altLang="en-US"/>
        </a:p>
      </dgm:t>
    </dgm:pt>
    <dgm:pt modelId="{31F403AC-EFBB-42A0-AD60-2FF613D3C61D}">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资讯动态</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AFE5533E-CE4B-4237-9E5C-ADB47B419A65}" type="parTrans" cxnId="{9B85346B-CD70-4EF4-A22D-97EC7AA3CEB3}">
      <dgm:prSet/>
      <dgm:spPr/>
      <dgm:t>
        <a:bodyPr/>
        <a:lstStyle/>
        <a:p>
          <a:endParaRPr lang="zh-CN" altLang="en-US"/>
        </a:p>
      </dgm:t>
    </dgm:pt>
    <dgm:pt modelId="{A673E5F2-E8DA-4DB9-9A61-FC644ED9A66C}" type="sibTrans" cxnId="{9B85346B-CD70-4EF4-A22D-97EC7AA3CEB3}">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0" presStyleCnt="3"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0" presStyleCnt="7" custScaleX="100366" custScaleY="145843">
        <dgm:presLayoutVars>
          <dgm:chPref val="3"/>
        </dgm:presLayoutVars>
      </dgm:prSet>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1" presStyleCnt="7" custScaleX="100366" custScaleY="145843">
        <dgm:presLayoutVars>
          <dgm:chPref val="3"/>
        </dgm:presLayoutVars>
      </dgm:prSet>
      <dgm:spPr/>
    </dgm:pt>
    <dgm:pt modelId="{F146FB69-D5B6-4F56-B49F-CF7DD5F34C36}" type="pres">
      <dgm:prSet presAssocID="{DC72E9A0-FFFE-4A56-A1D0-1C0F25B44441}" presName="horzThree" presStyleCnt="0"/>
      <dgm:spPr/>
    </dgm:pt>
    <dgm:pt modelId="{C55CEBCA-FB8C-461B-90B2-B1A8173B1937}" type="pres">
      <dgm:prSet presAssocID="{6E135DC5-61BA-4F51-A30D-4E2E8195675D}" presName="sibSpaceThree" presStyleCnt="0"/>
      <dgm:spPr/>
    </dgm:pt>
    <dgm:pt modelId="{2995BA9B-8239-4FEC-BC57-8286088C7489}" type="pres">
      <dgm:prSet presAssocID="{30B12729-C948-4055-AF87-CC7AA081DFF6}" presName="vertThree" presStyleCnt="0"/>
      <dgm:spPr/>
    </dgm:pt>
    <dgm:pt modelId="{BA5FE3F9-9C5E-4AB0-BF17-E32F4485CACF}" type="pres">
      <dgm:prSet presAssocID="{30B12729-C948-4055-AF87-CC7AA081DFF6}" presName="txThree" presStyleLbl="node3" presStyleIdx="2" presStyleCnt="7" custScaleX="100366" custScaleY="145843">
        <dgm:presLayoutVars>
          <dgm:chPref val="3"/>
        </dgm:presLayoutVars>
      </dgm:prSet>
      <dgm:spPr/>
    </dgm:pt>
    <dgm:pt modelId="{141FA55C-6890-4EFD-BE1C-5359DD633367}" type="pres">
      <dgm:prSet presAssocID="{30B12729-C948-4055-AF87-CC7AA081DFF6}" presName="horzThree" presStyleCnt="0"/>
      <dgm:spPr/>
    </dgm:pt>
    <dgm:pt modelId="{49C8FA8D-7DBB-4A15-9A7F-B549BC597B9B}" type="pres">
      <dgm:prSet presAssocID="{8D695504-3EEB-462C-9FC6-EB2A816C1ECA}" presName="sibSpaceThree" presStyleCnt="0"/>
      <dgm:spPr/>
    </dgm:pt>
    <dgm:pt modelId="{420B3902-5593-4B67-A120-95AA5EFC0C96}" type="pres">
      <dgm:prSet presAssocID="{725FE22F-4164-445F-B8BC-E7EC4F8791FD}" presName="vertThree" presStyleCnt="0"/>
      <dgm:spPr/>
    </dgm:pt>
    <dgm:pt modelId="{27F6145B-F94B-46DB-9324-AC0E0DF6024E}" type="pres">
      <dgm:prSet presAssocID="{725FE22F-4164-445F-B8BC-E7EC4F8791FD}" presName="txThree" presStyleLbl="node3" presStyleIdx="3" presStyleCnt="7" custScaleX="100366" custScaleY="145843">
        <dgm:presLayoutVars>
          <dgm:chPref val="3"/>
        </dgm:presLayoutVars>
      </dgm:prSet>
      <dgm:spPr/>
    </dgm:pt>
    <dgm:pt modelId="{CC7E5FD6-0873-43B0-9368-228058779BAE}" type="pres">
      <dgm:prSet presAssocID="{725FE22F-4164-445F-B8BC-E7EC4F8791FD}" presName="horzThree" presStyleCnt="0"/>
      <dgm:spPr/>
    </dgm:pt>
    <dgm:pt modelId="{B323F18C-4762-440A-96C3-EABC9D4B8E26}" type="pres">
      <dgm:prSet presAssocID="{5BAFB0A6-5D51-4351-814F-2A3759321183}" presName="sibSpaceTwo" presStyleCnt="0"/>
      <dgm:spPr/>
    </dgm:pt>
    <dgm:pt modelId="{D38BF64E-4C97-4A24-AABD-67A28A8EDCA7}" type="pres">
      <dgm:prSet presAssocID="{6850EDEA-E3FD-4146-ABA5-C7E48C410A72}" presName="vertTwo" presStyleCnt="0"/>
      <dgm:spPr/>
    </dgm:pt>
    <dgm:pt modelId="{C1CB070B-FD97-44C1-852B-3DF803DD40FA}" type="pres">
      <dgm:prSet presAssocID="{6850EDEA-E3FD-4146-ABA5-C7E48C410A72}" presName="txTwo" presStyleLbl="node2" presStyleIdx="1" presStyleCnt="3" custScaleY="78906">
        <dgm:presLayoutVars>
          <dgm:chPref val="3"/>
        </dgm:presLayoutVars>
      </dgm:prSet>
      <dgm:spPr>
        <a:xfrm>
          <a:off x="11146867" y="1320302"/>
          <a:ext cx="556697" cy="1126093"/>
        </a:xfrm>
        <a:prstGeom prst="roundRect">
          <a:avLst>
            <a:gd name="adj" fmla="val 10000"/>
          </a:avLst>
        </a:prstGeom>
      </dgm:spPr>
    </dgm:pt>
    <dgm:pt modelId="{2148E65A-2E83-45F9-9E31-54C42EA253CA}" type="pres">
      <dgm:prSet presAssocID="{6850EDEA-E3FD-4146-ABA5-C7E48C410A72}" presName="parTransTwo" presStyleCnt="0"/>
      <dgm:spPr/>
    </dgm:pt>
    <dgm:pt modelId="{6229AF0C-980E-41AB-89EA-71CC12E781F9}" type="pres">
      <dgm:prSet presAssocID="{6850EDEA-E3FD-4146-ABA5-C7E48C410A72}" presName="horzTwo" presStyleCnt="0"/>
      <dgm:spPr/>
    </dgm:pt>
    <dgm:pt modelId="{67E9B405-A4FC-49B8-A3B3-F7A13BBD2BF8}" type="pres">
      <dgm:prSet presAssocID="{1F487982-9406-4D94-8A8F-FD61823C098E}" presName="vertThree" presStyleCnt="0"/>
      <dgm:spPr/>
    </dgm:pt>
    <dgm:pt modelId="{76B0349D-1B8C-45AC-81EA-AECEEAE5F92B}" type="pres">
      <dgm:prSet presAssocID="{1F487982-9406-4D94-8A8F-FD61823C098E}" presName="txThree" presStyleLbl="node3" presStyleIdx="4" presStyleCnt="7" custScaleY="145771">
        <dgm:presLayoutVars>
          <dgm:chPref val="3"/>
        </dgm:presLayoutVars>
      </dgm:prSet>
      <dgm:spPr>
        <a:xfrm>
          <a:off x="11214824" y="2644384"/>
          <a:ext cx="480839" cy="2080346"/>
        </a:xfrm>
        <a:prstGeom prst="roundRect">
          <a:avLst>
            <a:gd name="adj" fmla="val 10000"/>
          </a:avLst>
        </a:prstGeom>
      </dgm:spPr>
    </dgm:pt>
    <dgm:pt modelId="{8DA81B1C-3744-4F41-9C00-AAA3E99C1B75}" type="pres">
      <dgm:prSet presAssocID="{1F487982-9406-4D94-8A8F-FD61823C098E}" presName="horzThree" presStyleCnt="0"/>
      <dgm:spPr/>
    </dgm:pt>
    <dgm:pt modelId="{76039E01-495C-4C67-B036-98C2610F9150}" type="pres">
      <dgm:prSet presAssocID="{82A87224-E37F-4B8E-B529-A50DFF1683E2}" presName="sibSpaceTwo" presStyleCnt="0"/>
      <dgm:spPr/>
    </dgm:pt>
    <dgm:pt modelId="{B2D5FFF2-DE99-4F0E-8830-6A711C895B6A}" type="pres">
      <dgm:prSet presAssocID="{6915758B-4C65-43DC-8E56-99AA47DF2663}" presName="vertTwo" presStyleCnt="0"/>
      <dgm:spPr/>
    </dgm:pt>
    <dgm:pt modelId="{6B240A95-3531-4855-95F7-7F42015EB6E8}" type="pres">
      <dgm:prSet presAssocID="{6915758B-4C65-43DC-8E56-99AA47DF2663}" presName="txTwo" presStyleLbl="node2" presStyleIdx="2" presStyleCnt="3" custScaleY="78906">
        <dgm:presLayoutVars>
          <dgm:chPref val="3"/>
        </dgm:presLayoutVars>
      </dgm:prSet>
      <dgm:spPr>
        <a:prstGeom prst="roundRect">
          <a:avLst>
            <a:gd name="adj" fmla="val 10000"/>
          </a:avLst>
        </a:prstGeom>
      </dgm:spPr>
    </dgm:pt>
    <dgm:pt modelId="{465EA2B0-F7A7-4C7F-8FD9-FB827B091E28}" type="pres">
      <dgm:prSet presAssocID="{6915758B-4C65-43DC-8E56-99AA47DF2663}" presName="parTransTwo" presStyleCnt="0"/>
      <dgm:spPr/>
    </dgm:pt>
    <dgm:pt modelId="{4998AF62-E948-403C-85D6-459CEB37C5D6}" type="pres">
      <dgm:prSet presAssocID="{6915758B-4C65-43DC-8E56-99AA47DF2663}" presName="horzTwo" presStyleCnt="0"/>
      <dgm:spPr/>
    </dgm:pt>
    <dgm:pt modelId="{FB903D9C-24CC-4A37-822F-2A2DEB9098A6}" type="pres">
      <dgm:prSet presAssocID="{C4251E33-9855-4861-94F9-C53F9E07FC3B}" presName="vertThree" presStyleCnt="0"/>
      <dgm:spPr/>
    </dgm:pt>
    <dgm:pt modelId="{4E6BDC53-876F-427B-A2EF-FCF1049BCF6F}" type="pres">
      <dgm:prSet presAssocID="{C4251E33-9855-4861-94F9-C53F9E07FC3B}" presName="txThree" presStyleLbl="node3" presStyleIdx="5" presStyleCnt="7" custScaleY="145771">
        <dgm:presLayoutVars>
          <dgm:chPref val="3"/>
        </dgm:presLayoutVars>
      </dgm:prSet>
      <dgm:spPr>
        <a:prstGeom prst="roundRect">
          <a:avLst>
            <a:gd name="adj" fmla="val 10000"/>
          </a:avLst>
        </a:prstGeom>
      </dgm:spPr>
    </dgm:pt>
    <dgm:pt modelId="{3EEB002D-ABDE-4A92-A5F5-415E89D1AA86}" type="pres">
      <dgm:prSet presAssocID="{C4251E33-9855-4861-94F9-C53F9E07FC3B}" presName="horzThree" presStyleCnt="0"/>
      <dgm:spPr/>
    </dgm:pt>
    <dgm:pt modelId="{DBED8729-7B8C-4BAD-A035-56E751D6D5DD}" type="pres">
      <dgm:prSet presAssocID="{DD82A71F-D29D-458F-BAB7-51FC96B7B200}" presName="sibSpaceThree" presStyleCnt="0"/>
      <dgm:spPr/>
    </dgm:pt>
    <dgm:pt modelId="{AD7EA943-9BD6-407B-9B38-6C495D1D1299}" type="pres">
      <dgm:prSet presAssocID="{31F403AC-EFBB-42A0-AD60-2FF613D3C61D}" presName="vertThree" presStyleCnt="0"/>
      <dgm:spPr/>
    </dgm:pt>
    <dgm:pt modelId="{AED6A545-B229-4007-8323-0F03EE14C000}" type="pres">
      <dgm:prSet presAssocID="{31F403AC-EFBB-42A0-AD60-2FF613D3C61D}" presName="txThree" presStyleLbl="node3" presStyleIdx="6" presStyleCnt="7" custScaleY="145771">
        <dgm:presLayoutVars>
          <dgm:chPref val="3"/>
        </dgm:presLayoutVars>
      </dgm:prSet>
      <dgm:spPr>
        <a:prstGeom prst="roundRect">
          <a:avLst>
            <a:gd name="adj" fmla="val 10000"/>
          </a:avLst>
        </a:prstGeom>
      </dgm:spPr>
    </dgm:pt>
    <dgm:pt modelId="{FEF1A276-F56C-4794-9AE0-FB5E1801F5B9}" type="pres">
      <dgm:prSet presAssocID="{31F403AC-EFBB-42A0-AD60-2FF613D3C61D}" presName="horzThree" presStyleCnt="0"/>
      <dgm:spPr/>
    </dgm:pt>
  </dgm:ptLst>
  <dgm:cxnLst>
    <dgm:cxn modelId="{F27ACE07-188E-496C-8D4E-2B8A73238A41}" type="presOf" srcId="{6915758B-4C65-43DC-8E56-99AA47DF2663}" destId="{6B240A95-3531-4855-95F7-7F42015EB6E8}" srcOrd="0" destOrd="0" presId="urn:microsoft.com/office/officeart/2005/8/layout/hierarchy4"/>
    <dgm:cxn modelId="{A47E5F1A-B5AB-4052-AB7D-E1338FD0A786}" srcId="{C43B1118-531E-46DF-B25D-9D86A1BADED5}" destId="{0908F867-1516-41D7-A637-C74CA7F507D9}" srcOrd="0" destOrd="0" parTransId="{17E803CC-E465-4E04-AB9B-FA06AFED0A0F}" sibTransId="{5BAFB0A6-5D51-4351-814F-2A3759321183}"/>
    <dgm:cxn modelId="{8F7C0D1E-26BD-491E-AE71-0AA7EAA922D4}" srcId="{6850EDEA-E3FD-4146-ABA5-C7E48C410A72}" destId="{1F487982-9406-4D94-8A8F-FD61823C098E}" srcOrd="0" destOrd="0" parTransId="{9030D741-F849-408F-BE3D-AE31B1576C4F}" sibTransId="{4E4867A5-D5CB-4663-8A9F-048265362D4B}"/>
    <dgm:cxn modelId="{5534B425-E101-40C2-8793-EEB05EF5C375}" type="presOf" srcId="{0908F867-1516-41D7-A637-C74CA7F507D9}" destId="{41C3EB36-5023-42E9-BFE3-DC734629683C}" srcOrd="0" destOrd="0" presId="urn:microsoft.com/office/officeart/2005/8/layout/hierarchy4"/>
    <dgm:cxn modelId="{4C1E5B2D-6DA8-49EA-8883-DBA948BA97C6}" type="presOf" srcId="{6850EDEA-E3FD-4146-ABA5-C7E48C410A72}" destId="{C1CB070B-FD97-44C1-852B-3DF803DD40FA}" srcOrd="0" destOrd="0" presId="urn:microsoft.com/office/officeart/2005/8/layout/hierarchy4"/>
    <dgm:cxn modelId="{F841363B-8465-4551-AE8A-73354B4E47C9}" srcId="{6915758B-4C65-43DC-8E56-99AA47DF2663}" destId="{C4251E33-9855-4861-94F9-C53F9E07FC3B}" srcOrd="0" destOrd="0" parTransId="{9311DF91-FC3D-494B-A43D-81B5F0FACED2}" sibTransId="{DD82A71F-D29D-458F-BAB7-51FC96B7B200}"/>
    <dgm:cxn modelId="{3FBCFF46-B028-4981-AA9E-C1BA6D4FA25B}" type="presOf" srcId="{31F403AC-EFBB-42A0-AD60-2FF613D3C61D}" destId="{AED6A545-B229-4007-8323-0F03EE14C000}" srcOrd="0" destOrd="0" presId="urn:microsoft.com/office/officeart/2005/8/layout/hierarchy4"/>
    <dgm:cxn modelId="{2A3D8A69-FCE4-46F5-9E8B-1069F9580AC0}" srcId="{C43B1118-531E-46DF-B25D-9D86A1BADED5}" destId="{6850EDEA-E3FD-4146-ABA5-C7E48C410A72}" srcOrd="1" destOrd="0" parTransId="{084E9BA9-CCF5-4B8F-8206-FAABC7C4EE1A}" sibTransId="{82A87224-E37F-4B8E-B529-A50DFF1683E2}"/>
    <dgm:cxn modelId="{8098C969-D744-4856-AC07-4E2E43FB32F5}" type="presOf" srcId="{31B0A63B-9E92-4BC0-9610-635AC6C4C52B}" destId="{48137DAA-679B-40C7-B8CD-1154370CCB3E}" srcOrd="0" destOrd="0" presId="urn:microsoft.com/office/officeart/2005/8/layout/hierarchy4"/>
    <dgm:cxn modelId="{9B85346B-CD70-4EF4-A22D-97EC7AA3CEB3}" srcId="{6915758B-4C65-43DC-8E56-99AA47DF2663}" destId="{31F403AC-EFBB-42A0-AD60-2FF613D3C61D}" srcOrd="1" destOrd="0" parTransId="{AFE5533E-CE4B-4237-9E5C-ADB47B419A65}" sibTransId="{A673E5F2-E8DA-4DB9-9A61-FC644ED9A66C}"/>
    <dgm:cxn modelId="{15158D6C-C9BF-4B42-9B76-9327C30B5D94}" type="presOf" srcId="{28E55EEC-ABC8-4AAF-B8B1-148908BCC088}" destId="{0ABA3EC5-894C-4CC5-8733-218B10B93253}"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5361EA7C-2B3C-4252-866F-FD5891FBF2EE}" type="presOf" srcId="{C4251E33-9855-4861-94F9-C53F9E07FC3B}" destId="{4E6BDC53-876F-427B-A2EF-FCF1049BCF6F}" srcOrd="0" destOrd="0" presId="urn:microsoft.com/office/officeart/2005/8/layout/hierarchy4"/>
    <dgm:cxn modelId="{3A17807D-852F-4705-9ACC-3B1A197C9C17}" srcId="{C43B1118-531E-46DF-B25D-9D86A1BADED5}" destId="{6915758B-4C65-43DC-8E56-99AA47DF2663}" srcOrd="2" destOrd="0" parTransId="{3D1FDF19-D50E-4DCB-9447-B81BF327ECEB}" sibTransId="{3159BD11-9A03-46DB-BCCB-1EA0923D9930}"/>
    <dgm:cxn modelId="{5B8CB385-0A8A-430F-B02F-E560DCCC5A07}" type="presOf" srcId="{C43B1118-531E-46DF-B25D-9D86A1BADED5}" destId="{18C4E90C-BE2C-4C87-BFA9-C04BC4F8277A}" srcOrd="0" destOrd="0" presId="urn:microsoft.com/office/officeart/2005/8/layout/hierarchy4"/>
    <dgm:cxn modelId="{970E9589-20AB-4817-87E2-D38AAF5B599C}" type="presOf" srcId="{DC72E9A0-FFFE-4A56-A1D0-1C0F25B44441}" destId="{BFB8A34C-39C6-4459-A186-2F6574E5C545}" srcOrd="0" destOrd="0" presId="urn:microsoft.com/office/officeart/2005/8/layout/hierarchy4"/>
    <dgm:cxn modelId="{ABBD0591-C8C3-4470-8DF4-79D6E0AAE1F9}" srcId="{0908F867-1516-41D7-A637-C74CA7F507D9}" destId="{725FE22F-4164-445F-B8BC-E7EC4F8791FD}" srcOrd="3" destOrd="0" parTransId="{ABA20EB5-477C-4EB9-9A60-D0882B34CB60}" sibTransId="{31D09C4C-C7C7-4C9E-A113-06887F2C3870}"/>
    <dgm:cxn modelId="{2BFE1C94-F07A-45D1-ADC1-9469D48EEB8C}" type="presOf" srcId="{1F487982-9406-4D94-8A8F-FD61823C098E}" destId="{76B0349D-1B8C-45AC-81EA-AECEEAE5F92B}" srcOrd="0" destOrd="0" presId="urn:microsoft.com/office/officeart/2005/8/layout/hierarchy4"/>
    <dgm:cxn modelId="{300F2B9A-CAD1-42CD-B9DC-C289815F1E11}" type="presOf" srcId="{725FE22F-4164-445F-B8BC-E7EC4F8791FD}" destId="{27F6145B-F94B-46DB-9324-AC0E0DF6024E}" srcOrd="0" destOrd="0" presId="urn:microsoft.com/office/officeart/2005/8/layout/hierarchy4"/>
    <dgm:cxn modelId="{02161CB1-A763-4D8A-BA7C-ED5C2FEC8CDD}" srcId="{0908F867-1516-41D7-A637-C74CA7F507D9}" destId="{30B12729-C948-4055-AF87-CC7AA081DFF6}" srcOrd="2" destOrd="0" parTransId="{45CB82D4-C628-498E-80C1-9CD6682FB628}" sibTransId="{8D695504-3EEB-462C-9FC6-EB2A816C1ECA}"/>
    <dgm:cxn modelId="{552CDBCF-8CFB-4F8F-BD08-972553E495BC}" srcId="{0908F867-1516-41D7-A637-C74CA7F507D9}" destId="{31B0A63B-9E92-4BC0-9610-635AC6C4C52B}" srcOrd="0" destOrd="0" parTransId="{166687CF-72D3-48D4-BC28-D4C452FA8CB0}" sibTransId="{9392C3F5-EF20-4F90-8E32-F70E59AEA6B4}"/>
    <dgm:cxn modelId="{7280E6F3-B335-4696-A770-F270363EAF84}" srcId="{0908F867-1516-41D7-A637-C74CA7F507D9}" destId="{DC72E9A0-FFFE-4A56-A1D0-1C0F25B44441}" srcOrd="1" destOrd="0" parTransId="{ABFB55CC-2844-414D-86B8-1573775FD1C4}" sibTransId="{6E135DC5-61BA-4F51-A30D-4E2E8195675D}"/>
    <dgm:cxn modelId="{13A392FF-02EA-418A-A4F0-3789305F0A19}" type="presOf" srcId="{30B12729-C948-4055-AF87-CC7AA081DFF6}" destId="{BA5FE3F9-9C5E-4AB0-BF17-E32F4485CACF}" srcOrd="0" destOrd="0" presId="urn:microsoft.com/office/officeart/2005/8/layout/hierarchy4"/>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57063FD2-C172-4CA3-8590-9276FAE53FA0}" type="presParOf" srcId="{824008DE-E220-4FB6-BCEF-9AABC8C9F9EA}" destId="{80CF2A23-36EB-4F23-885A-3D5D39960BC2}" srcOrd="0"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2CA91EFB-AFFA-4750-A045-4F55D04882F5}" type="presParOf" srcId="{6B48CF30-45FE-4173-8AA4-57DC95B70AD1}" destId="{E6264FC0-FE2D-438D-97F8-8AE5F39D63FA}" srcOrd="2"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9516422A-1E83-4CA8-B6FA-0888C4FFC9D7}" type="presParOf" srcId="{6B48CF30-45FE-4173-8AA4-57DC95B70AD1}" destId="{C55CEBCA-FB8C-461B-90B2-B1A8173B1937}" srcOrd="3" destOrd="0" presId="urn:microsoft.com/office/officeart/2005/8/layout/hierarchy4"/>
    <dgm:cxn modelId="{03BC49E7-EF40-4199-942F-9EB4F2AE9C9E}" type="presParOf" srcId="{6B48CF30-45FE-4173-8AA4-57DC95B70AD1}" destId="{2995BA9B-8239-4FEC-BC57-8286088C7489}" srcOrd="4" destOrd="0" presId="urn:microsoft.com/office/officeart/2005/8/layout/hierarchy4"/>
    <dgm:cxn modelId="{411D88C2-8D49-4BA8-BF69-51F05C1405FF}" type="presParOf" srcId="{2995BA9B-8239-4FEC-BC57-8286088C7489}" destId="{BA5FE3F9-9C5E-4AB0-BF17-E32F4485CACF}" srcOrd="0" destOrd="0" presId="urn:microsoft.com/office/officeart/2005/8/layout/hierarchy4"/>
    <dgm:cxn modelId="{0819124B-345A-42FF-9B25-A9A80EC9601A}" type="presParOf" srcId="{2995BA9B-8239-4FEC-BC57-8286088C7489}" destId="{141FA55C-6890-4EFD-BE1C-5359DD633367}" srcOrd="1" destOrd="0" presId="urn:microsoft.com/office/officeart/2005/8/layout/hierarchy4"/>
    <dgm:cxn modelId="{F8D3F856-9148-4B6F-9B1A-46F1600C5DBA}" type="presParOf" srcId="{6B48CF30-45FE-4173-8AA4-57DC95B70AD1}" destId="{49C8FA8D-7DBB-4A15-9A7F-B549BC597B9B}" srcOrd="5" destOrd="0" presId="urn:microsoft.com/office/officeart/2005/8/layout/hierarchy4"/>
    <dgm:cxn modelId="{0F402AB5-FFB5-4ECC-A0FE-CC33085D4D63}" type="presParOf" srcId="{6B48CF30-45FE-4173-8AA4-57DC95B70AD1}" destId="{420B3902-5593-4B67-A120-95AA5EFC0C96}" srcOrd="6" destOrd="0" presId="urn:microsoft.com/office/officeart/2005/8/layout/hierarchy4"/>
    <dgm:cxn modelId="{4F1E8619-B302-4105-B71D-F83B4554D389}" type="presParOf" srcId="{420B3902-5593-4B67-A120-95AA5EFC0C96}" destId="{27F6145B-F94B-46DB-9324-AC0E0DF6024E}" srcOrd="0" destOrd="0" presId="urn:microsoft.com/office/officeart/2005/8/layout/hierarchy4"/>
    <dgm:cxn modelId="{FEC02A6F-4767-4EA1-8328-4C66816ADEF7}" type="presParOf" srcId="{420B3902-5593-4B67-A120-95AA5EFC0C96}" destId="{CC7E5FD6-0873-43B0-9368-228058779BAE}" srcOrd="1" destOrd="0" presId="urn:microsoft.com/office/officeart/2005/8/layout/hierarchy4"/>
    <dgm:cxn modelId="{723E8F64-0035-4884-9B57-8DFE2C6FF4BC}" type="presParOf" srcId="{824008DE-E220-4FB6-BCEF-9AABC8C9F9EA}" destId="{B323F18C-4762-440A-96C3-EABC9D4B8E26}" srcOrd="1" destOrd="0" presId="urn:microsoft.com/office/officeart/2005/8/layout/hierarchy4"/>
    <dgm:cxn modelId="{79844DE5-B9A9-4EF4-A93A-6DEFEA2C2D1A}" type="presParOf" srcId="{824008DE-E220-4FB6-BCEF-9AABC8C9F9EA}" destId="{D38BF64E-4C97-4A24-AABD-67A28A8EDCA7}" srcOrd="2" destOrd="0" presId="urn:microsoft.com/office/officeart/2005/8/layout/hierarchy4"/>
    <dgm:cxn modelId="{FF292A94-364E-4AB8-B72C-1829008B3706}" type="presParOf" srcId="{D38BF64E-4C97-4A24-AABD-67A28A8EDCA7}" destId="{C1CB070B-FD97-44C1-852B-3DF803DD40FA}" srcOrd="0" destOrd="0" presId="urn:microsoft.com/office/officeart/2005/8/layout/hierarchy4"/>
    <dgm:cxn modelId="{EBDBD88B-FDB5-4B28-A299-700D0F19D509}" type="presParOf" srcId="{D38BF64E-4C97-4A24-AABD-67A28A8EDCA7}" destId="{2148E65A-2E83-45F9-9E31-54C42EA253CA}" srcOrd="1" destOrd="0" presId="urn:microsoft.com/office/officeart/2005/8/layout/hierarchy4"/>
    <dgm:cxn modelId="{B1FDF6AB-A83F-4FBE-A935-DF87BDE6884C}" type="presParOf" srcId="{D38BF64E-4C97-4A24-AABD-67A28A8EDCA7}" destId="{6229AF0C-980E-41AB-89EA-71CC12E781F9}" srcOrd="2" destOrd="0" presId="urn:microsoft.com/office/officeart/2005/8/layout/hierarchy4"/>
    <dgm:cxn modelId="{12F0FF2F-40D6-413F-B631-2D3A64EDA304}" type="presParOf" srcId="{6229AF0C-980E-41AB-89EA-71CC12E781F9}" destId="{67E9B405-A4FC-49B8-A3B3-F7A13BBD2BF8}" srcOrd="0" destOrd="0" presId="urn:microsoft.com/office/officeart/2005/8/layout/hierarchy4"/>
    <dgm:cxn modelId="{1C143F63-0151-4CC5-B1EC-98FE50E9470D}" type="presParOf" srcId="{67E9B405-A4FC-49B8-A3B3-F7A13BBD2BF8}" destId="{76B0349D-1B8C-45AC-81EA-AECEEAE5F92B}" srcOrd="0" destOrd="0" presId="urn:microsoft.com/office/officeart/2005/8/layout/hierarchy4"/>
    <dgm:cxn modelId="{04E5082D-9CB0-4176-9F99-F1DBAFAF0FA5}" type="presParOf" srcId="{67E9B405-A4FC-49B8-A3B3-F7A13BBD2BF8}" destId="{8DA81B1C-3744-4F41-9C00-AAA3E99C1B75}" srcOrd="1" destOrd="0" presId="urn:microsoft.com/office/officeart/2005/8/layout/hierarchy4"/>
    <dgm:cxn modelId="{C9F309DC-D7E1-4ECF-A25E-627D5D7479C0}" type="presParOf" srcId="{824008DE-E220-4FB6-BCEF-9AABC8C9F9EA}" destId="{76039E01-495C-4C67-B036-98C2610F9150}" srcOrd="3" destOrd="0" presId="urn:microsoft.com/office/officeart/2005/8/layout/hierarchy4"/>
    <dgm:cxn modelId="{168EF610-79A7-42BE-9C25-7173467EF25F}" type="presParOf" srcId="{824008DE-E220-4FB6-BCEF-9AABC8C9F9EA}" destId="{B2D5FFF2-DE99-4F0E-8830-6A711C895B6A}" srcOrd="4" destOrd="0" presId="urn:microsoft.com/office/officeart/2005/8/layout/hierarchy4"/>
    <dgm:cxn modelId="{7982EB39-832C-430E-BCC6-E7026A69ECC9}" type="presParOf" srcId="{B2D5FFF2-DE99-4F0E-8830-6A711C895B6A}" destId="{6B240A95-3531-4855-95F7-7F42015EB6E8}" srcOrd="0" destOrd="0" presId="urn:microsoft.com/office/officeart/2005/8/layout/hierarchy4"/>
    <dgm:cxn modelId="{3F095DEA-F976-4A03-B88B-51D83FE5AFA7}" type="presParOf" srcId="{B2D5FFF2-DE99-4F0E-8830-6A711C895B6A}" destId="{465EA2B0-F7A7-4C7F-8FD9-FB827B091E28}" srcOrd="1" destOrd="0" presId="urn:microsoft.com/office/officeart/2005/8/layout/hierarchy4"/>
    <dgm:cxn modelId="{5B31FE5E-37DF-47F9-AFE8-2102425CBC02}" type="presParOf" srcId="{B2D5FFF2-DE99-4F0E-8830-6A711C895B6A}" destId="{4998AF62-E948-403C-85D6-459CEB37C5D6}" srcOrd="2" destOrd="0" presId="urn:microsoft.com/office/officeart/2005/8/layout/hierarchy4"/>
    <dgm:cxn modelId="{7E9A8058-E3DC-46D5-871E-8006CC598F69}" type="presParOf" srcId="{4998AF62-E948-403C-85D6-459CEB37C5D6}" destId="{FB903D9C-24CC-4A37-822F-2A2DEB9098A6}" srcOrd="0" destOrd="0" presId="urn:microsoft.com/office/officeart/2005/8/layout/hierarchy4"/>
    <dgm:cxn modelId="{4F6BDAD9-F0F9-47FB-B514-E450F475AD8F}" type="presParOf" srcId="{FB903D9C-24CC-4A37-822F-2A2DEB9098A6}" destId="{4E6BDC53-876F-427B-A2EF-FCF1049BCF6F}" srcOrd="0" destOrd="0" presId="urn:microsoft.com/office/officeart/2005/8/layout/hierarchy4"/>
    <dgm:cxn modelId="{C262BE58-C133-4C25-BBE5-1A2C1645C1E7}" type="presParOf" srcId="{FB903D9C-24CC-4A37-822F-2A2DEB9098A6}" destId="{3EEB002D-ABDE-4A92-A5F5-415E89D1AA86}" srcOrd="1" destOrd="0" presId="urn:microsoft.com/office/officeart/2005/8/layout/hierarchy4"/>
    <dgm:cxn modelId="{B1108494-4063-45A1-85AB-2D3128A0C3EF}" type="presParOf" srcId="{4998AF62-E948-403C-85D6-459CEB37C5D6}" destId="{DBED8729-7B8C-4BAD-A035-56E751D6D5DD}" srcOrd="1" destOrd="0" presId="urn:microsoft.com/office/officeart/2005/8/layout/hierarchy4"/>
    <dgm:cxn modelId="{9948732E-5C2E-4031-AB69-767BA42372AE}" type="presParOf" srcId="{4998AF62-E948-403C-85D6-459CEB37C5D6}" destId="{AD7EA943-9BD6-407B-9B38-6C495D1D1299}" srcOrd="2" destOrd="0" presId="urn:microsoft.com/office/officeart/2005/8/layout/hierarchy4"/>
    <dgm:cxn modelId="{69EDBC5E-67DC-4193-9DF1-00B5FCB688ED}" type="presParOf" srcId="{AD7EA943-9BD6-407B-9B38-6C495D1D1299}" destId="{AED6A545-B229-4007-8323-0F03EE14C000}" srcOrd="0" destOrd="0" presId="urn:microsoft.com/office/officeart/2005/8/layout/hierarchy4"/>
    <dgm:cxn modelId="{E237AA65-B4FE-4AD0-955B-68201A73F899}" type="presParOf" srcId="{AD7EA943-9BD6-407B-9B38-6C495D1D1299}" destId="{FEF1A276-F56C-4794-9AE0-FB5E1801F5B9}"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a:solidFill>
          <a:schemeClr val="accent1"/>
        </a:solidFill>
      </dgm:spPr>
      <dgm:t>
        <a:bodyPr vert="horz" wrap="square"/>
        <a:lstStyle/>
        <a:p>
          <a:pPr>
            <a:lnSpc>
              <a:spcPct val="100000"/>
            </a:lnSpc>
            <a:spcBef>
              <a:spcPct val="0"/>
            </a:spcBef>
            <a:spcAft>
              <a:spcPct val="35000"/>
            </a:spcAft>
          </a:pPr>
          <a:r>
            <a:rPr lang="zh-CN" altLang="en-US" sz="3200" b="1" dirty="0">
              <a:latin typeface="微软雅黑" panose="020B0503020204020204" charset="-122"/>
              <a:ea typeface="微软雅黑" panose="020B0503020204020204" charset="-122"/>
            </a:rPr>
            <a:t>供应商工作台</a:t>
          </a:r>
          <a:endParaRPr sz="6500" dirty="0"/>
        </a:p>
      </dgm:t>
    </dgm:pt>
    <dgm:pt modelId="{22272EAD-4540-44DC-9FFD-0F26D7C93650}" type="par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首页</a:t>
          </a:r>
          <a:endParaRPr sz="1800" dirty="0"/>
        </a:p>
      </dgm:t>
    </dgm:pt>
    <dgm:pt modelId="{17E803CC-E465-4E04-AB9B-FA06AFED0A0F}" type="parTrans" cxnId="{A47E5F1A-B5AB-4052-AB7D-E1338FD0A786}">
      <dgm:prSet/>
      <dgm:spPr/>
      <dgm:t>
        <a:bodyPr/>
        <a:lstStyle/>
        <a:p>
          <a:endParaRPr lang="zh-CN" altLang="en-US"/>
        </a:p>
      </dgm:t>
    </dgm:pt>
    <dgm:pt modelId="{5BAFB0A6-5D51-4351-814F-2A3759321183}" type="sibTrans" cxnId="{A47E5F1A-B5AB-4052-AB7D-E1338FD0A786}">
      <dgm:prSet/>
      <dgm:spPr/>
      <dgm:t>
        <a:bodyPr/>
        <a:lstStyle/>
        <a:p>
          <a:endParaRPr lang="zh-CN" altLang="en-US"/>
        </a:p>
      </dgm:t>
    </dgm:pt>
    <dgm:pt modelId="{30B12729-C948-4055-AF87-CC7AA081DFF6}">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统计</a:t>
          </a:r>
        </a:p>
      </dgm:t>
    </dgm:pt>
    <dgm:pt modelId="{45CB82D4-C628-498E-80C1-9CD6682FB628}" type="parTrans" cxnId="{02161CB1-A763-4D8A-BA7C-ED5C2FEC8CDD}">
      <dgm:prSet/>
      <dgm:spPr/>
      <dgm:t>
        <a:bodyPr/>
        <a:lstStyle/>
        <a:p>
          <a:endParaRPr lang="zh-CN" altLang="en-US"/>
        </a:p>
      </dgm:t>
    </dgm:pt>
    <dgm:pt modelId="{8D695504-3EEB-462C-9FC6-EB2A816C1ECA}" type="sibTrans" cxnId="{02161CB1-A763-4D8A-BA7C-ED5C2FEC8CDD}">
      <dgm:prSet/>
      <dgm:spPr/>
      <dgm:t>
        <a:bodyPr/>
        <a:lstStyle/>
        <a:p>
          <a:endParaRPr lang="zh-CN" altLang="en-US"/>
        </a:p>
      </dgm:t>
    </dgm:pt>
    <dgm:pt modelId="{2953606B-7636-4CBA-BB99-B2229485E5FA}">
      <dgm:prSet phldr="0" custT="1"/>
      <dgm:spPr bwMode="white">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档案管理</a:t>
          </a:r>
          <a:endParaRPr sz="1800" b="1" kern="1200" dirty="0">
            <a:solidFill>
              <a:prstClr val="white"/>
            </a:solidFill>
            <a:latin typeface="微软雅黑" panose="020B0503020204020204" charset="-122"/>
            <a:ea typeface="微软雅黑" panose="020B0503020204020204" charset="-122"/>
            <a:cs typeface="+mn-cs"/>
          </a:endParaRPr>
        </a:p>
      </dgm:t>
    </dgm:pt>
    <dgm:pt modelId="{E955E3A1-415F-4FD3-9B7E-3485E83538F1}" type="parTrans" cxnId="{7CB97D06-00C5-4615-9E57-8CD869A15AD9}">
      <dgm:prSet/>
      <dgm:spPr/>
      <dgm:t>
        <a:bodyPr/>
        <a:lstStyle/>
        <a:p>
          <a:endParaRPr lang="zh-CN" altLang="en-US"/>
        </a:p>
      </dgm:t>
    </dgm:pt>
    <dgm:pt modelId="{2A7B6C7E-9D7D-47CB-BB4F-E2C0A9138A59}" type="sibTrans" cxnId="{7CB97D06-00C5-4615-9E57-8CD869A15AD9}">
      <dgm:prSet/>
      <dgm:spPr/>
      <dgm:t>
        <a:bodyPr/>
        <a:lstStyle/>
        <a:p>
          <a:endParaRPr lang="zh-CN" altLang="en-US"/>
        </a:p>
      </dgm:t>
    </dgm:pt>
    <dgm:pt modelId="{5236C27A-A217-4842-9577-2506CD2FD62F}">
      <dgm:prSet phldr="0" custT="1"/>
      <dgm:spPr>
        <a:solidFill>
          <a:srgbClr val="C00000"/>
        </a:solidFill>
      </dgm:spPr>
      <dgm:t>
        <a:bodyPr vert="horz" wrap="square"/>
        <a:lstStyle/>
        <a:p>
          <a:pPr>
            <a:lnSpc>
              <a:spcPct val="100000"/>
            </a:lnSpc>
            <a:spcBef>
              <a:spcPct val="0"/>
            </a:spcBef>
            <a:spcAft>
              <a:spcPct val="35000"/>
            </a:spcAft>
          </a:pPr>
          <a:r>
            <a:rPr lang="zh-CN" altLang="en-US" sz="1600" b="1" dirty="0">
              <a:latin typeface="微软雅黑" panose="020B0503020204020204" pitchFamily="34" charset="-122"/>
              <a:ea typeface="微软雅黑" panose="020B0503020204020204" pitchFamily="34" charset="-122"/>
            </a:rPr>
            <a:t>基本信息</a:t>
          </a:r>
          <a:endParaRPr sz="1600" b="1" dirty="0">
            <a:latin typeface="微软雅黑" panose="020B0503020204020204" pitchFamily="34" charset="-122"/>
            <a:ea typeface="微软雅黑" panose="020B0503020204020204" pitchFamily="34" charset="-122"/>
          </a:endParaRPr>
        </a:p>
      </dgm:t>
    </dgm:pt>
    <dgm:pt modelId="{D2BDF5A1-CBB4-47C6-B8CA-6FC869140510}" type="parTrans" cxnId="{433453B0-07B1-4EEA-AECB-059F38A1BA41}">
      <dgm:prSet/>
      <dgm:spPr/>
      <dgm:t>
        <a:bodyPr/>
        <a:lstStyle/>
        <a:p>
          <a:endParaRPr lang="zh-CN" altLang="en-US"/>
        </a:p>
      </dgm:t>
    </dgm:pt>
    <dgm:pt modelId="{41AEA73C-1B69-4CEA-B883-0D7CCD7DE99B}" type="sibTrans" cxnId="{433453B0-07B1-4EEA-AECB-059F38A1BA41}">
      <dgm:prSet/>
      <dgm:spPr/>
      <dgm:t>
        <a:bodyPr/>
        <a:lstStyle/>
        <a:p>
          <a:endParaRPr lang="zh-CN" altLang="en-US"/>
        </a:p>
      </dgm:t>
    </dgm:pt>
    <dgm:pt modelId="{8AE101F1-0B6B-4AC6-AB18-2B1AB00C5642}">
      <dgm:prSet phldr="0" custT="1"/>
      <dgm:spPr>
        <a:solidFill>
          <a:srgbClr val="C00000"/>
        </a:solidFill>
      </dgm:spPr>
      <dgm:t>
        <a:bodyPr vert="horz" wrap="square"/>
        <a:lstStyle/>
        <a:p>
          <a:pPr>
            <a:lnSpc>
              <a:spcPct val="100000"/>
            </a:lnSpc>
            <a:spcBef>
              <a:spcPct val="0"/>
            </a:spcBef>
            <a:spcAft>
              <a:spcPct val="35000"/>
            </a:spcAft>
          </a:pPr>
          <a:r>
            <a:rPr lang="zh-CN" altLang="en-US" sz="1600" b="1" dirty="0">
              <a:latin typeface="微软雅黑" panose="020B0503020204020204" pitchFamily="34" charset="-122"/>
              <a:ea typeface="微软雅黑" panose="020B0503020204020204" pitchFamily="34" charset="-122"/>
            </a:rPr>
            <a:t>安全认证</a:t>
          </a:r>
          <a:endParaRPr sz="1600" b="1" dirty="0">
            <a:latin typeface="微软雅黑" panose="020B0503020204020204" pitchFamily="34" charset="-122"/>
            <a:ea typeface="微软雅黑" panose="020B0503020204020204" pitchFamily="34" charset="-122"/>
          </a:endParaRPr>
        </a:p>
      </dgm:t>
    </dgm:pt>
    <dgm:pt modelId="{C841B818-AB86-40FD-808B-9CE15B87346F}" type="parTrans" cxnId="{17C42C16-98FC-418A-A269-BDAB8C22E23B}">
      <dgm:prSet/>
      <dgm:spPr/>
      <dgm:t>
        <a:bodyPr/>
        <a:lstStyle/>
        <a:p>
          <a:endParaRPr lang="zh-CN" altLang="en-US"/>
        </a:p>
      </dgm:t>
    </dgm:pt>
    <dgm:pt modelId="{A60A82A0-8E61-415F-982A-6409CBE5A391}" type="sibTrans" cxnId="{17C42C16-98FC-418A-A269-BDAB8C22E23B}">
      <dgm:prSet/>
      <dgm:spPr/>
      <dgm:t>
        <a:bodyPr/>
        <a:lstStyle/>
        <a:p>
          <a:endParaRPr lang="zh-CN" altLang="en-US"/>
        </a:p>
      </dgm:t>
    </dgm:pt>
    <dgm:pt modelId="{DC72E9A0-FFFE-4A56-A1D0-1C0F25B44441}">
      <dgm:prSet custT="1"/>
      <dgm:spPr>
        <a:solidFill>
          <a:srgbClr val="C00000"/>
        </a:solidFill>
      </dgm:spPr>
      <dgm:t>
        <a:bodyPr/>
        <a:lstStyle/>
        <a:p>
          <a:r>
            <a:rPr lang="zh-CN" altLang="en-US" sz="1600" b="1" dirty="0">
              <a:latin typeface="微软雅黑" panose="020B0503020204020204" pitchFamily="34" charset="-122"/>
              <a:ea typeface="微软雅黑" panose="020B0503020204020204" pitchFamily="34" charset="-122"/>
            </a:rPr>
            <a:t>通知消息</a:t>
          </a:r>
        </a:p>
      </dgm:t>
    </dgm:pt>
    <dgm:pt modelId="{ABFB55CC-2844-414D-86B8-1573775FD1C4}" type="parTrans" cxnId="{7280E6F3-B335-4696-A770-F270363EAF84}">
      <dgm:prSet/>
      <dgm:spPr/>
      <dgm:t>
        <a:bodyPr/>
        <a:lstStyle/>
        <a:p>
          <a:endParaRPr lang="zh-CN" altLang="en-US"/>
        </a:p>
      </dgm:t>
    </dgm:pt>
    <dgm:pt modelId="{6E135DC5-61BA-4F51-A30D-4E2E8195675D}" type="sibTrans" cxnId="{7280E6F3-B335-4696-A770-F270363EAF84}">
      <dgm:prSet/>
      <dgm:spPr/>
      <dgm:t>
        <a:bodyPr/>
        <a:lstStyle/>
        <a:p>
          <a:endParaRPr lang="zh-CN" altLang="en-US"/>
        </a:p>
      </dgm:t>
    </dgm:pt>
    <dgm:pt modelId="{31B0A63B-9E92-4BC0-9610-635AC6C4C52B}">
      <dgm:prSet phldr="0" custT="1"/>
      <dgm:spPr>
        <a:solidFill>
          <a:srgbClr val="C00000"/>
        </a:solidFill>
      </dgm:spPr>
      <dgm:t>
        <a:bodyPr vert="horz" wrap="square"/>
        <a:lstStyle/>
        <a:p>
          <a:r>
            <a:rPr lang="zh-CN" altLang="en-US" sz="1600" b="1" dirty="0">
              <a:latin typeface="微软雅黑" panose="020B0503020204020204" pitchFamily="34" charset="-122"/>
              <a:ea typeface="微软雅黑" panose="020B0503020204020204" pitchFamily="34" charset="-122"/>
            </a:rPr>
            <a:t>代办已办</a:t>
          </a:r>
          <a:endParaRPr sz="1600" b="1" dirty="0">
            <a:latin typeface="微软雅黑" panose="020B0503020204020204" pitchFamily="34" charset="-122"/>
            <a:ea typeface="微软雅黑" panose="020B0503020204020204" pitchFamily="34" charset="-122"/>
          </a:endParaRPr>
        </a:p>
      </dgm:t>
    </dgm:pt>
    <dgm:pt modelId="{166687CF-72D3-48D4-BC28-D4C452FA8CB0}" type="parTrans" cxnId="{552CDBCF-8CFB-4F8F-BD08-972553E495BC}">
      <dgm:prSet/>
      <dgm:spPr/>
      <dgm:t>
        <a:bodyPr/>
        <a:lstStyle/>
        <a:p>
          <a:endParaRPr lang="zh-CN" altLang="en-US"/>
        </a:p>
      </dgm:t>
    </dgm:pt>
    <dgm:pt modelId="{9392C3F5-EF20-4F90-8E32-F70E59AEA6B4}" type="sibTrans" cxnId="{552CDBCF-8CFB-4F8F-BD08-972553E495BC}">
      <dgm:prSet/>
      <dgm:spPr/>
      <dgm:t>
        <a:bodyPr/>
        <a:lstStyle/>
        <a:p>
          <a:endParaRPr lang="zh-CN" altLang="en-US"/>
        </a:p>
      </dgm:t>
    </dgm:pt>
    <dgm:pt modelId="{A9BA2291-AC38-464B-B745-48B265A44C03}">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入驻</a:t>
          </a:r>
          <a:endParaRPr sz="1800" dirty="0"/>
        </a:p>
      </dgm:t>
    </dgm:pt>
    <dgm:pt modelId="{905F7EE6-C1A7-4550-9E72-DAE274512C09}" type="parTrans" cxnId="{1B2CE9CF-5724-4623-A5A8-AF420C08D373}">
      <dgm:prSet/>
      <dgm:spPr/>
      <dgm:t>
        <a:bodyPr/>
        <a:lstStyle/>
        <a:p>
          <a:endParaRPr lang="zh-CN" altLang="en-US"/>
        </a:p>
      </dgm:t>
    </dgm:pt>
    <dgm:pt modelId="{44AFD487-B736-4AB5-9DDA-439A259DBE4D}" type="sibTrans" cxnId="{1B2CE9CF-5724-4623-A5A8-AF420C08D373}">
      <dgm:prSet/>
      <dgm:spPr/>
      <dgm:t>
        <a:bodyPr/>
        <a:lstStyle/>
        <a:p>
          <a:endParaRPr lang="zh-CN" altLang="en-US"/>
        </a:p>
      </dgm:t>
    </dgm:pt>
    <dgm:pt modelId="{EA7FAB09-DE9F-4EF2-9948-D56933CBD616}">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上传资料</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gm:t>
    </dgm:pt>
    <dgm:pt modelId="{FB906166-3456-436D-B6E8-07DB15E6EB3D}" type="parTrans" cxnId="{8CB63BF5-E4A5-4AF8-80CD-4FC69C4A7837}">
      <dgm:prSet/>
      <dgm:spPr/>
      <dgm:t>
        <a:bodyPr/>
        <a:lstStyle/>
        <a:p>
          <a:endParaRPr lang="zh-CN" altLang="en-US"/>
        </a:p>
      </dgm:t>
    </dgm:pt>
    <dgm:pt modelId="{0C4DD758-B44E-4228-9721-B9C7B1246848}" type="sibTrans" cxnId="{8CB63BF5-E4A5-4AF8-80CD-4FC69C4A7837}">
      <dgm:prSet/>
      <dgm:spPr/>
      <dgm:t>
        <a:bodyPr/>
        <a:lstStyle/>
        <a:p>
          <a:endParaRPr lang="zh-CN" altLang="en-US"/>
        </a:p>
      </dgm:t>
    </dgm:pt>
    <dgm:pt modelId="{E8422DD5-A035-4CD2-A5D9-2421F522ACF0}">
      <dgm:prSet phldr="0" custT="1"/>
      <dgm:spPr>
        <a:solidFill>
          <a:srgbClr val="C00000"/>
        </a:solidFill>
      </dgm:spPr>
      <dgm:t>
        <a:bodyPr vert="horz" wrap="square"/>
        <a:lstStyle/>
        <a:p>
          <a:pPr>
            <a:buNone/>
          </a:pPr>
          <a:r>
            <a:rPr lang="zh-CN" altLang="en-US" sz="1600" b="1" dirty="0">
              <a:solidFill>
                <a:srgbClr val="FFFFFF"/>
              </a:solidFill>
              <a:latin typeface="微软雅黑" panose="020B0503020204020204" pitchFamily="34" charset="-122"/>
              <a:ea typeface="微软雅黑" panose="020B0503020204020204" pitchFamily="34" charset="-122"/>
              <a:cs typeface="Helvetica"/>
            </a:rPr>
            <a:t>资质审核</a:t>
          </a:r>
          <a:endParaRPr sz="1600" b="1" dirty="0">
            <a:solidFill>
              <a:srgbClr val="FFFFFF"/>
            </a:solidFill>
            <a:latin typeface="微软雅黑" panose="020B0503020204020204" pitchFamily="34" charset="-122"/>
            <a:ea typeface="微软雅黑" panose="020B0503020204020204" pitchFamily="34" charset="-122"/>
            <a:cs typeface="Helvetica"/>
          </a:endParaRPr>
        </a:p>
      </dgm:t>
    </dgm:pt>
    <dgm:pt modelId="{266E7543-2497-4218-B9CD-8A91706D86F2}" type="parTrans" cxnId="{E89B2778-3A9E-4F57-B8D6-6F4596DCCF8A}">
      <dgm:prSet/>
      <dgm:spPr/>
      <dgm:t>
        <a:bodyPr/>
        <a:lstStyle/>
        <a:p>
          <a:endParaRPr lang="zh-CN" altLang="en-US"/>
        </a:p>
      </dgm:t>
    </dgm:pt>
    <dgm:pt modelId="{B95B387C-D0AF-47B4-B415-82E88895D77F}" type="sibTrans" cxnId="{E89B2778-3A9E-4F57-B8D6-6F4596DCCF8A}">
      <dgm:prSet/>
      <dgm:spPr/>
      <dgm:t>
        <a:bodyPr/>
        <a:lstStyle/>
        <a:p>
          <a:endParaRPr lang="zh-CN" altLang="en-US"/>
        </a:p>
      </dgm:t>
    </dgm:pt>
    <dgm:pt modelId="{3CA3054B-E51D-4D4D-84D5-16380167837E}">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综合统计</a:t>
          </a:r>
          <a:endParaRPr sz="1800" b="1" dirty="0">
            <a:solidFill>
              <a:prstClr val="white"/>
            </a:solidFill>
            <a:latin typeface="微软雅黑" panose="020B0503020204020204" charset="-122"/>
            <a:ea typeface="微软雅黑" panose="020B0503020204020204" charset="-122"/>
            <a:cs typeface="+mn-cs"/>
          </a:endParaRPr>
        </a:p>
      </dgm:t>
    </dgm:pt>
    <dgm:pt modelId="{3A3EA0AF-1119-42CC-990A-EB28D87D0CC2}" type="parTrans" cxnId="{EEFD7506-1952-48EB-9785-1D898F8FDBDC}">
      <dgm:prSet/>
      <dgm:spPr/>
      <dgm:t>
        <a:bodyPr/>
        <a:lstStyle/>
        <a:p>
          <a:endParaRPr lang="zh-CN" altLang="en-US"/>
        </a:p>
      </dgm:t>
    </dgm:pt>
    <dgm:pt modelId="{7EB60C13-0676-425A-91BE-E583F98922CB}" type="sibTrans" cxnId="{EEFD7506-1952-48EB-9785-1D898F8FDBDC}">
      <dgm:prSet/>
      <dgm:spPr/>
      <dgm:t>
        <a:bodyPr/>
        <a:lstStyle/>
        <a:p>
          <a:endParaRPr lang="zh-CN" altLang="en-US"/>
        </a:p>
      </dgm:t>
    </dgm:pt>
    <dgm:pt modelId="{7005FFC8-D1B4-4CC6-8B1D-707F051B8BB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资金记录</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1A744EC7-4D26-4648-B074-1A8A798A300B}" type="parTrans" cxnId="{235DAB5B-D6AF-4F53-8119-463150402302}">
      <dgm:prSet/>
      <dgm:spPr/>
      <dgm:t>
        <a:bodyPr/>
        <a:lstStyle/>
        <a:p>
          <a:endParaRPr lang="zh-CN" altLang="en-US"/>
        </a:p>
      </dgm:t>
    </dgm:pt>
    <dgm:pt modelId="{B2B00814-0FB7-4E2D-9E28-7A47CB991841}" type="sibTrans" cxnId="{235DAB5B-D6AF-4F53-8119-463150402302}">
      <dgm:prSet/>
      <dgm:spPr/>
      <dgm:t>
        <a:bodyPr/>
        <a:lstStyle/>
        <a:p>
          <a:endParaRPr lang="zh-CN" altLang="en-US"/>
        </a:p>
      </dgm:t>
    </dgm:pt>
    <dgm:pt modelId="{50631AD5-F87B-4EC7-8729-5CC452FF715C}">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金额统计</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766319B8-62B1-4C1D-BEEA-FB4774AD7FD1}" type="parTrans" cxnId="{44BF3EB3-4677-4279-89FC-7119C8A5E0EC}">
      <dgm:prSet/>
      <dgm:spPr/>
      <dgm:t>
        <a:bodyPr/>
        <a:lstStyle/>
        <a:p>
          <a:endParaRPr lang="zh-CN" altLang="en-US"/>
        </a:p>
      </dgm:t>
    </dgm:pt>
    <dgm:pt modelId="{5E1C8E53-FAC1-4AEC-91C6-BD673969ABDC}" type="sibTrans" cxnId="{44BF3EB3-4677-4279-89FC-7119C8A5E0EC}">
      <dgm:prSet/>
      <dgm:spPr/>
      <dgm:t>
        <a:bodyPr/>
        <a:lstStyle/>
        <a:p>
          <a:endParaRPr lang="zh-CN" altLang="en-US"/>
        </a:p>
      </dgm:t>
    </dgm:pt>
    <dgm:pt modelId="{E49DB850-D94B-4D24-BA7F-3A5B92E7F519}">
      <dgm:prSet phldr="0" custT="1"/>
      <dgm:spPr bwMode="white">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商品管理</a:t>
          </a:r>
          <a:endParaRPr sz="1800" b="1" dirty="0">
            <a:solidFill>
              <a:prstClr val="white"/>
            </a:solidFill>
            <a:latin typeface="微软雅黑" panose="020B0503020204020204" charset="-122"/>
            <a:ea typeface="微软雅黑" panose="020B0503020204020204" charset="-122"/>
            <a:cs typeface="+mn-cs"/>
          </a:endParaRPr>
        </a:p>
      </dgm:t>
    </dgm:pt>
    <dgm:pt modelId="{DFD6A943-C6F0-4BEC-9D35-0C992A4E428E}" type="parTrans" cxnId="{CE6F9F86-0BEB-4FAA-9C4D-14EFB511AD86}">
      <dgm:prSet/>
      <dgm:spPr/>
      <dgm:t>
        <a:bodyPr/>
        <a:lstStyle/>
        <a:p>
          <a:endParaRPr lang="zh-CN" altLang="en-US"/>
        </a:p>
      </dgm:t>
    </dgm:pt>
    <dgm:pt modelId="{D2C87D54-B317-41FC-B280-42A2A15A2D5C}" type="sibTrans" cxnId="{CE6F9F86-0BEB-4FAA-9C4D-14EFB511AD86}">
      <dgm:prSet/>
      <dgm:spPr/>
      <dgm:t>
        <a:bodyPr/>
        <a:lstStyle/>
        <a:p>
          <a:endParaRPr lang="zh-CN" altLang="en-US"/>
        </a:p>
      </dgm:t>
    </dgm:pt>
    <dgm:pt modelId="{0105FF60-A81E-4482-A76E-F5B653011162}">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发布商品</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5CB2633C-5407-4AD7-A9C3-4288F03C4D69}" type="parTrans" cxnId="{7C8AA233-6C94-4049-9E3E-04AE9A87F20C}">
      <dgm:prSet/>
      <dgm:spPr/>
      <dgm:t>
        <a:bodyPr/>
        <a:lstStyle/>
        <a:p>
          <a:endParaRPr lang="zh-CN" altLang="en-US"/>
        </a:p>
      </dgm:t>
    </dgm:pt>
    <dgm:pt modelId="{5844FF08-5654-45EC-9A2D-FCF6EFBB7C04}" type="sibTrans" cxnId="{7C8AA233-6C94-4049-9E3E-04AE9A87F20C}">
      <dgm:prSet/>
      <dgm:spPr/>
      <dgm:t>
        <a:bodyPr/>
        <a:lstStyle/>
        <a:p>
          <a:endParaRPr lang="zh-CN" altLang="en-US"/>
        </a:p>
      </dgm:t>
    </dgm:pt>
    <dgm:pt modelId="{C68CE385-4D53-406F-BE73-DEABD9FCC6C8}">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商品管理</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848C0DAF-C498-4041-A2B2-9BF68DC6E623}" type="parTrans" cxnId="{8FCDC57A-697C-45A5-865A-9A6E5C70E722}">
      <dgm:prSet/>
      <dgm:spPr/>
      <dgm:t>
        <a:bodyPr/>
        <a:lstStyle/>
        <a:p>
          <a:endParaRPr lang="zh-CN" altLang="en-US"/>
        </a:p>
      </dgm:t>
    </dgm:pt>
    <dgm:pt modelId="{387BB4EF-C3D0-486C-8DF3-3733282F3027}" type="sibTrans" cxnId="{8FCDC57A-697C-45A5-865A-9A6E5C70E722}">
      <dgm:prSet/>
      <dgm:spPr/>
      <dgm:t>
        <a:bodyPr/>
        <a:lstStyle/>
        <a:p>
          <a:endParaRPr lang="zh-CN" altLang="en-US"/>
        </a:p>
      </dgm:t>
    </dgm:pt>
    <dgm:pt modelId="{14B0B8D2-9233-4DFD-B7E9-5090BD89114E}">
      <dgm:prSet phldr="0" custT="1"/>
      <dgm:spPr bwMode="white">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报价管理</a:t>
          </a:r>
          <a:endParaRPr sz="1800" b="1" dirty="0">
            <a:solidFill>
              <a:prstClr val="white"/>
            </a:solidFill>
            <a:latin typeface="微软雅黑" panose="020B0503020204020204" charset="-122"/>
            <a:ea typeface="微软雅黑" panose="020B0503020204020204" charset="-122"/>
            <a:cs typeface="+mn-cs"/>
          </a:endParaRPr>
        </a:p>
      </dgm:t>
    </dgm:pt>
    <dgm:pt modelId="{F61D20DD-E889-4212-93C3-E74F036E072D}" type="parTrans" cxnId="{11A926F7-FFF2-4C0D-A184-5502E16CA649}">
      <dgm:prSet/>
      <dgm:spPr/>
      <dgm:t>
        <a:bodyPr/>
        <a:lstStyle/>
        <a:p>
          <a:endParaRPr lang="zh-CN" altLang="en-US"/>
        </a:p>
      </dgm:t>
    </dgm:pt>
    <dgm:pt modelId="{29BCE85E-19E3-4069-AB09-190C302E8966}" type="sibTrans" cxnId="{11A926F7-FFF2-4C0D-A184-5502E16CA649}">
      <dgm:prSet/>
      <dgm:spPr/>
      <dgm:t>
        <a:bodyPr/>
        <a:lstStyle/>
        <a:p>
          <a:endParaRPr lang="zh-CN" altLang="en-US"/>
        </a:p>
      </dgm:t>
    </dgm:pt>
    <dgm:pt modelId="{17DA8430-195F-42AC-A212-0492C62E1BE6}">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我的报价</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A1FC17DD-B3B6-45BF-9D6E-2C993C02D3F2}" type="parTrans" cxnId="{B247D1D6-FC38-464A-9F7E-A992923B8BFA}">
      <dgm:prSet/>
      <dgm:spPr/>
      <dgm:t>
        <a:bodyPr/>
        <a:lstStyle/>
        <a:p>
          <a:endParaRPr lang="zh-CN" altLang="en-US"/>
        </a:p>
      </dgm:t>
    </dgm:pt>
    <dgm:pt modelId="{8C0D6832-DADE-4202-A42F-70A8B6F354D9}" type="sibTrans" cxnId="{B247D1D6-FC38-464A-9F7E-A992923B8BFA}">
      <dgm:prSet/>
      <dgm:spPr/>
      <dgm:t>
        <a:bodyPr/>
        <a:lstStyle/>
        <a:p>
          <a:endParaRPr lang="zh-CN" altLang="en-US"/>
        </a:p>
      </dgm:t>
    </dgm:pt>
    <dgm:pt modelId="{BFACADD1-9ED7-445F-B957-AAC5CA19399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600" b="1" dirty="0">
              <a:solidFill>
                <a:prstClr val="white"/>
              </a:solidFill>
              <a:latin typeface="微软雅黑" panose="020B0503020204020204" pitchFamily="34" charset="-122"/>
              <a:ea typeface="微软雅黑" panose="020B0503020204020204" pitchFamily="34" charset="-122"/>
              <a:cs typeface="+mn-cs"/>
            </a:rPr>
            <a:t>报价详情</a:t>
          </a:r>
          <a:endParaRPr sz="1600" b="1" dirty="0">
            <a:solidFill>
              <a:prstClr val="white"/>
            </a:solidFill>
            <a:latin typeface="微软雅黑" panose="020B0503020204020204" pitchFamily="34" charset="-122"/>
            <a:ea typeface="微软雅黑" panose="020B0503020204020204" pitchFamily="34" charset="-122"/>
            <a:cs typeface="+mn-cs"/>
          </a:endParaRPr>
        </a:p>
      </dgm:t>
    </dgm:pt>
    <dgm:pt modelId="{D4903A71-2A15-47D3-A74E-E77D652808A8}" type="parTrans" cxnId="{B1B27599-F6D2-416B-8759-3E2DDF032852}">
      <dgm:prSet/>
      <dgm:spPr/>
      <dgm:t>
        <a:bodyPr/>
        <a:lstStyle/>
        <a:p>
          <a:endParaRPr lang="zh-CN" altLang="en-US"/>
        </a:p>
      </dgm:t>
    </dgm:pt>
    <dgm:pt modelId="{E94100B9-EF2A-4015-A20C-373C4D1CCB3C}" type="sibTrans" cxnId="{B1B27599-F6D2-416B-8759-3E2DDF032852}">
      <dgm:prSet/>
      <dgm:spPr/>
      <dgm:t>
        <a:bodyPr/>
        <a:lstStyle/>
        <a:p>
          <a:endParaRPr lang="zh-CN" altLang="en-US"/>
        </a:p>
      </dgm:t>
    </dgm:pt>
    <dgm:pt modelId="{DE3FD687-FBEF-4301-B193-92481DBF2AF2}">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店铺设置</a:t>
          </a:r>
          <a:endParaRPr sz="1600" b="1" kern="1200" dirty="0">
            <a:solidFill>
              <a:prstClr val="white"/>
            </a:solidFill>
            <a:latin typeface="微软雅黑" panose="020B0503020204020204" pitchFamily="34" charset="-122"/>
            <a:ea typeface="微软雅黑" panose="020B0503020204020204" pitchFamily="34" charset="-122"/>
            <a:cs typeface="+mn-cs"/>
          </a:endParaRPr>
        </a:p>
      </dgm:t>
    </dgm:pt>
    <dgm:pt modelId="{37C34E2F-7284-447B-9157-7BC0AD741953}" type="parTrans" cxnId="{9103E211-4B4A-4AC8-A8B0-837E0D35EC98}">
      <dgm:prSet/>
      <dgm:spPr/>
      <dgm:t>
        <a:bodyPr/>
        <a:lstStyle/>
        <a:p>
          <a:endParaRPr lang="zh-CN" altLang="en-US"/>
        </a:p>
      </dgm:t>
    </dgm:pt>
    <dgm:pt modelId="{4AF6C352-56BC-47B5-8E99-14DE7A54FE9C}" type="sibTrans" cxnId="{9103E211-4B4A-4AC8-A8B0-837E0D35EC98}">
      <dgm:prSet/>
      <dgm:spPr/>
      <dgm:t>
        <a:bodyPr/>
        <a:lstStyle/>
        <a:p>
          <a:endParaRPr lang="zh-CN" altLang="en-US"/>
        </a:p>
      </dgm:t>
    </dgm:pt>
    <dgm:pt modelId="{EA6E2D63-EB92-4E59-943C-F805549A2BFF}">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订阅消息</a:t>
          </a:r>
          <a:endParaRPr sz="1800" b="1" dirty="0">
            <a:solidFill>
              <a:prstClr val="white"/>
            </a:solidFill>
            <a:latin typeface="微软雅黑" panose="020B0503020204020204" charset="-122"/>
            <a:ea typeface="微软雅黑" panose="020B0503020204020204" charset="-122"/>
            <a:cs typeface="+mn-cs"/>
          </a:endParaRPr>
        </a:p>
      </dgm:t>
    </dgm:pt>
    <dgm:pt modelId="{AD9F259B-F0F8-4039-8144-A2F293387983}" type="parTrans" cxnId="{CDF52C60-09CD-42E2-A95F-4A951427A9E2}">
      <dgm:prSet/>
      <dgm:spPr/>
      <dgm:t>
        <a:bodyPr/>
        <a:lstStyle/>
        <a:p>
          <a:endParaRPr lang="zh-CN" altLang="en-US"/>
        </a:p>
      </dgm:t>
    </dgm:pt>
    <dgm:pt modelId="{3F447B3F-1AFE-4AE4-8CFF-15FCDA8B55A3}" type="sibTrans" cxnId="{CDF52C60-09CD-42E2-A95F-4A951427A9E2}">
      <dgm:prSet/>
      <dgm:spPr/>
      <dgm:t>
        <a:bodyPr/>
        <a:lstStyle/>
        <a:p>
          <a:endParaRPr lang="zh-CN" altLang="en-US"/>
        </a:p>
      </dgm:t>
    </dgm:pt>
    <dgm:pt modelId="{671184BC-F992-46EF-980E-4EE6143F7DE6}">
      <dgm:prSet custT="1"/>
      <dgm:spPr>
        <a:solidFill>
          <a:srgbClr val="7030A0"/>
        </a:solidFill>
      </dgm:spPr>
      <dgm:t>
        <a:bodyPr/>
        <a:lstStyle/>
        <a:p>
          <a:r>
            <a:rPr lang="zh-CN" altLang="en-US" sz="1600" b="1" dirty="0">
              <a:latin typeface="微软雅黑" panose="020B0503020204020204" pitchFamily="34" charset="-122"/>
              <a:ea typeface="微软雅黑" panose="020B0503020204020204" pitchFamily="34" charset="-122"/>
            </a:rPr>
            <a:t>站内消息</a:t>
          </a:r>
        </a:p>
      </dgm:t>
    </dgm:pt>
    <dgm:pt modelId="{935C53F1-64DC-45E5-80C4-DA8DB75149ED}" type="parTrans" cxnId="{2AA4CC15-A9C8-4417-909C-93E3FA988541}">
      <dgm:prSet/>
      <dgm:spPr/>
      <dgm:t>
        <a:bodyPr/>
        <a:lstStyle/>
        <a:p>
          <a:endParaRPr lang="zh-CN" altLang="en-US"/>
        </a:p>
      </dgm:t>
    </dgm:pt>
    <dgm:pt modelId="{D8162CFA-9588-4301-95F9-6F3AB8FFD60E}" type="sibTrans" cxnId="{2AA4CC15-A9C8-4417-909C-93E3FA988541}">
      <dgm:prSet/>
      <dgm:spPr/>
      <dgm:t>
        <a:bodyPr/>
        <a:lstStyle/>
        <a:p>
          <a:endParaRPr lang="zh-CN" altLang="en-US"/>
        </a:p>
      </dgm:t>
    </dgm:pt>
    <dgm:pt modelId="{BE08E2A7-DD93-4FE6-A95A-32A20877A25B}">
      <dgm:prSet custT="1"/>
      <dgm:spPr>
        <a:solidFill>
          <a:srgbClr val="7030A0"/>
        </a:solidFill>
      </dgm:spPr>
      <dgm:t>
        <a:bodyPr/>
        <a:lstStyle/>
        <a:p>
          <a:r>
            <a:rPr lang="zh-CN" altLang="en-US" sz="1600" b="1" dirty="0">
              <a:latin typeface="微软雅黑" panose="020B0503020204020204" pitchFamily="34" charset="-122"/>
              <a:ea typeface="微软雅黑" panose="020B0503020204020204" pitchFamily="34" charset="-122"/>
            </a:rPr>
            <a:t>短信提醒</a:t>
          </a:r>
        </a:p>
      </dgm:t>
    </dgm:pt>
    <dgm:pt modelId="{6BA7142B-A818-4E79-BFE5-C724ACE9B56A}" type="parTrans" cxnId="{B93D092D-8945-4835-A622-C7A864D46784}">
      <dgm:prSet/>
      <dgm:spPr/>
      <dgm:t>
        <a:bodyPr/>
        <a:lstStyle/>
        <a:p>
          <a:endParaRPr lang="zh-CN" altLang="en-US"/>
        </a:p>
      </dgm:t>
    </dgm:pt>
    <dgm:pt modelId="{599F662C-7DCA-47F2-9970-4A01AD095C32}" type="sibTrans" cxnId="{B93D092D-8945-4835-A622-C7A864D46784}">
      <dgm:prSet/>
      <dgm:spPr/>
      <dgm:t>
        <a:bodyPr/>
        <a:lstStyle/>
        <a:p>
          <a:endParaRPr lang="zh-CN" altLang="en-US"/>
        </a:p>
      </dgm:t>
    </dgm:pt>
    <dgm:pt modelId="{F2B504ED-40E2-4AFE-ADFF-EBFCD80B11E1}">
      <dgm:prSet custT="1"/>
      <dgm:spPr>
        <a:solidFill>
          <a:srgbClr val="7030A0"/>
        </a:solidFill>
      </dgm:spPr>
      <dgm:t>
        <a:bodyPr/>
        <a:lstStyle/>
        <a:p>
          <a:r>
            <a:rPr lang="zh-CN" altLang="en-US" sz="1600" b="1" dirty="0">
              <a:latin typeface="微软雅黑" panose="020B0503020204020204" pitchFamily="34" charset="-122"/>
              <a:ea typeface="微软雅黑" panose="020B0503020204020204" pitchFamily="34" charset="-122"/>
            </a:rPr>
            <a:t>微信提醒</a:t>
          </a:r>
        </a:p>
      </dgm:t>
    </dgm:pt>
    <dgm:pt modelId="{46D4CA9E-4F6B-427A-B67A-0DDE57710703}" type="parTrans" cxnId="{92B1DF40-8181-4C17-B448-5A2A81C19F46}">
      <dgm:prSet/>
      <dgm:spPr/>
      <dgm:t>
        <a:bodyPr/>
        <a:lstStyle/>
        <a:p>
          <a:endParaRPr lang="zh-CN" altLang="en-US"/>
        </a:p>
      </dgm:t>
    </dgm:pt>
    <dgm:pt modelId="{E2723D55-BCEA-4BEE-B7C0-70D39C311C1B}" type="sibTrans" cxnId="{92B1DF40-8181-4C17-B448-5A2A81C19F46}">
      <dgm:prSet/>
      <dgm:spPr/>
      <dgm:t>
        <a:bodyPr/>
        <a:lstStyle/>
        <a:p>
          <a:endParaRPr lang="zh-CN" altLang="en-US"/>
        </a:p>
      </dgm:t>
    </dgm:pt>
    <dgm:pt modelId="{27B5254A-84E4-4918-BCFF-B768A8AD5ACF}">
      <dgm:prSet phldr="0" custT="1"/>
      <dgm:spPr>
        <a:solidFill>
          <a:srgbClr val="1D6FA9">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a:buNone/>
          </a:pPr>
          <a:r>
            <a:rPr lang="zh-CN" altLang="en-US" sz="1800" b="1" dirty="0">
              <a:solidFill>
                <a:prstClr val="white"/>
              </a:solidFill>
              <a:latin typeface="微软雅黑" panose="020B0503020204020204" charset="-122"/>
              <a:ea typeface="微软雅黑" panose="020B0503020204020204" charset="-122"/>
              <a:cs typeface="+mn-cs"/>
            </a:rPr>
            <a:t>任务</a:t>
          </a:r>
          <a:endParaRPr sz="1800" b="1" dirty="0">
            <a:solidFill>
              <a:prstClr val="white"/>
            </a:solidFill>
            <a:latin typeface="微软雅黑" panose="020B0503020204020204" charset="-122"/>
            <a:ea typeface="微软雅黑" panose="020B0503020204020204" charset="-122"/>
            <a:cs typeface="+mn-cs"/>
          </a:endParaRPr>
        </a:p>
      </dgm:t>
    </dgm:pt>
    <dgm:pt modelId="{52C020E3-A1DC-4F35-B982-298F21ED470A}" type="parTrans" cxnId="{2F949FB9-1D4B-44BB-A5E2-38E454745ADD}">
      <dgm:prSet/>
      <dgm:spPr/>
      <dgm:t>
        <a:bodyPr/>
        <a:lstStyle/>
        <a:p>
          <a:endParaRPr lang="zh-CN" altLang="en-US"/>
        </a:p>
      </dgm:t>
    </dgm:pt>
    <dgm:pt modelId="{901ED281-B939-4961-AE2C-1141621C7A2D}" type="sibTrans" cxnId="{2F949FB9-1D4B-44BB-A5E2-38E454745ADD}">
      <dgm:prSet/>
      <dgm:spPr/>
      <dgm:t>
        <a:bodyPr/>
        <a:lstStyle/>
        <a:p>
          <a:endParaRPr lang="zh-CN" altLang="en-US"/>
        </a:p>
      </dgm:t>
    </dgm:pt>
    <dgm:pt modelId="{1A5E2FA4-808F-48AF-A1D2-E441CC7EB70D}">
      <dgm:prSet/>
      <dgm:spPr>
        <a:solidFill>
          <a:srgbClr val="7030A0"/>
        </a:solidFill>
      </dgm:spPr>
      <dgm:t>
        <a:bodyPr spcFirstLastPara="0" vert="horz" wrap="square" lIns="60960" tIns="60960" rIns="60960" bIns="60960" numCol="1" spcCol="1270" anchor="ctr" anchorCtr="0"/>
        <a:lstStyle/>
        <a:p>
          <a:pPr>
            <a:buNone/>
          </a:pPr>
          <a:r>
            <a:rPr lang="zh-CN" altLang="en-US" b="1" dirty="0">
              <a:solidFill>
                <a:prstClr val="white"/>
              </a:solidFill>
              <a:latin typeface="微软雅黑" panose="020B0503020204020204" pitchFamily="34" charset="-122"/>
              <a:ea typeface="微软雅黑" panose="020B0503020204020204" pitchFamily="34" charset="-122"/>
              <a:cs typeface="+mn-cs"/>
            </a:rPr>
            <a:t>签到任务</a:t>
          </a:r>
        </a:p>
      </dgm:t>
    </dgm:pt>
    <dgm:pt modelId="{F344E6D7-8842-4427-B7FC-1D1033215AE5}" type="parTrans" cxnId="{1CED00E2-6312-4F31-A446-B51578CEC59D}">
      <dgm:prSet/>
      <dgm:spPr/>
      <dgm:t>
        <a:bodyPr/>
        <a:lstStyle/>
        <a:p>
          <a:endParaRPr lang="zh-CN" altLang="en-US"/>
        </a:p>
      </dgm:t>
    </dgm:pt>
    <dgm:pt modelId="{32DF16E7-7BBE-465B-A7A2-A7C1A318BCFF}" type="sibTrans" cxnId="{1CED00E2-6312-4F31-A446-B51578CEC59D}">
      <dgm:prSet/>
      <dgm:spPr/>
      <dgm:t>
        <a:bodyPr/>
        <a:lstStyle/>
        <a:p>
          <a:endParaRPr lang="zh-CN" altLang="en-US"/>
        </a:p>
      </dgm:t>
    </dgm:pt>
    <dgm:pt modelId="{A67A6975-3E13-483F-8748-B5701854A511}">
      <dgm:prSet/>
      <dgm:spPr>
        <a:solidFill>
          <a:srgbClr val="7030A0"/>
        </a:solidFill>
      </dgm:spPr>
      <dgm:t>
        <a:bodyPr/>
        <a:lstStyle/>
        <a:p>
          <a:r>
            <a:rPr lang="zh-CN" altLang="en-US" b="1" dirty="0">
              <a:latin typeface="微软雅黑" panose="020B0503020204020204" pitchFamily="34" charset="-122"/>
              <a:ea typeface="微软雅黑" panose="020B0503020204020204" pitchFamily="34" charset="-122"/>
            </a:rPr>
            <a:t>浏览大厅任务</a:t>
          </a:r>
        </a:p>
      </dgm:t>
    </dgm:pt>
    <dgm:pt modelId="{6F628AFF-F341-44C2-B786-EA599164E1B0}" type="parTrans" cxnId="{E2685197-9C5A-42E5-8040-8A4D7A0A19A2}">
      <dgm:prSet/>
      <dgm:spPr/>
      <dgm:t>
        <a:bodyPr/>
        <a:lstStyle/>
        <a:p>
          <a:endParaRPr lang="zh-CN" altLang="en-US"/>
        </a:p>
      </dgm:t>
    </dgm:pt>
    <dgm:pt modelId="{21D1E8CE-3171-4D57-B6B7-D82319A3AA56}" type="sibTrans" cxnId="{E2685197-9C5A-42E5-8040-8A4D7A0A19A2}">
      <dgm:prSet/>
      <dgm:spPr/>
      <dgm:t>
        <a:bodyPr/>
        <a:lstStyle/>
        <a:p>
          <a:endParaRPr lang="zh-CN" altLang="en-US"/>
        </a:p>
      </dgm:t>
    </dgm:pt>
    <dgm:pt modelId="{EE8C45BF-BC2B-4E2D-8B96-767070E3C5C7}">
      <dgm:prSet/>
      <dgm:spPr>
        <a:solidFill>
          <a:srgbClr val="7030A0"/>
        </a:solidFill>
      </dgm:spPr>
      <dgm:t>
        <a:bodyPr/>
        <a:lstStyle/>
        <a:p>
          <a:r>
            <a:rPr lang="zh-CN" altLang="en-US" b="1" dirty="0">
              <a:latin typeface="微软雅黑" panose="020B0503020204020204" pitchFamily="34" charset="-122"/>
              <a:ea typeface="微软雅黑" panose="020B0503020204020204" pitchFamily="34" charset="-122"/>
            </a:rPr>
            <a:t>投标任务</a:t>
          </a:r>
        </a:p>
      </dgm:t>
    </dgm:pt>
    <dgm:pt modelId="{0A0029CA-0EA9-416C-A44A-994AE44014A1}" type="parTrans" cxnId="{6C3E54F2-3B56-4225-A10E-5C4053814FD0}">
      <dgm:prSet/>
      <dgm:spPr/>
      <dgm:t>
        <a:bodyPr/>
        <a:lstStyle/>
        <a:p>
          <a:endParaRPr lang="zh-CN" altLang="en-US"/>
        </a:p>
      </dgm:t>
    </dgm:pt>
    <dgm:pt modelId="{2EF5B95F-40AC-4658-9518-7B96A17CA5F6}" type="sibTrans" cxnId="{6C3E54F2-3B56-4225-A10E-5C4053814FD0}">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BE7177D-3580-42C2-9B87-3DE0B866D8B2}" type="pres">
      <dgm:prSet presAssocID="{A9BA2291-AC38-464B-B745-48B265A44C03}" presName="vertTwo" presStyleCnt="0"/>
      <dgm:spPr/>
    </dgm:pt>
    <dgm:pt modelId="{B1FF07CE-EACC-453F-B5A5-DEBE343C225A}" type="pres">
      <dgm:prSet presAssocID="{A9BA2291-AC38-464B-B745-48B265A44C03}" presName="txTwo" presStyleLbl="node2" presStyleIdx="0" presStyleCnt="8" custScaleY="78906">
        <dgm:presLayoutVars>
          <dgm:chPref val="3"/>
        </dgm:presLayoutVars>
      </dgm:prSet>
      <dgm:spPr/>
    </dgm:pt>
    <dgm:pt modelId="{92842E80-BD48-4142-8413-7DAAC823BCFE}" type="pres">
      <dgm:prSet presAssocID="{A9BA2291-AC38-464B-B745-48B265A44C03}" presName="parTransTwo" presStyleCnt="0"/>
      <dgm:spPr/>
    </dgm:pt>
    <dgm:pt modelId="{4C63AAC5-A9F3-4077-83C1-183CE2A68CE5}" type="pres">
      <dgm:prSet presAssocID="{A9BA2291-AC38-464B-B745-48B265A44C03}" presName="horzTwo" presStyleCnt="0"/>
      <dgm:spPr/>
    </dgm:pt>
    <dgm:pt modelId="{61EF259B-FF6C-4D7B-A337-FCD99C428A6A}" type="pres">
      <dgm:prSet presAssocID="{EA7FAB09-DE9F-4EF2-9948-D56933CBD616}" presName="vertThree" presStyleCnt="0"/>
      <dgm:spPr/>
    </dgm:pt>
    <dgm:pt modelId="{47279968-74AD-4447-B2B1-826C19DFDB5D}" type="pres">
      <dgm:prSet presAssocID="{EA7FAB09-DE9F-4EF2-9948-D56933CBD616}" presName="txThree" presStyleLbl="node3" presStyleIdx="0" presStyleCnt="20" custScaleX="100366" custScaleY="145843">
        <dgm:presLayoutVars>
          <dgm:chPref val="3"/>
        </dgm:presLayoutVars>
      </dgm:prSet>
      <dgm:spPr>
        <a:xfrm>
          <a:off x="30793" y="2644384"/>
          <a:ext cx="1385962" cy="2081373"/>
        </a:xfrm>
        <a:prstGeom prst="roundRect">
          <a:avLst>
            <a:gd name="adj" fmla="val 10000"/>
          </a:avLst>
        </a:prstGeom>
      </dgm:spPr>
    </dgm:pt>
    <dgm:pt modelId="{0CBB7901-2236-4703-92D7-47C4F6F48946}" type="pres">
      <dgm:prSet presAssocID="{EA7FAB09-DE9F-4EF2-9948-D56933CBD616}" presName="horzThree" presStyleCnt="0"/>
      <dgm:spPr/>
    </dgm:pt>
    <dgm:pt modelId="{9582ED0C-FD52-498D-976C-E959389429BC}" type="pres">
      <dgm:prSet presAssocID="{0C4DD758-B44E-4228-9721-B9C7B1246848}" presName="sibSpaceThree" presStyleCnt="0"/>
      <dgm:spPr/>
    </dgm:pt>
    <dgm:pt modelId="{B8F6F038-3038-4FEC-8BA1-316BF88493B1}" type="pres">
      <dgm:prSet presAssocID="{E8422DD5-A035-4CD2-A5D9-2421F522ACF0}" presName="vertThree" presStyleCnt="0"/>
      <dgm:spPr/>
    </dgm:pt>
    <dgm:pt modelId="{E14EAB2C-FEE5-446B-BA95-AB92427CE4BD}" type="pres">
      <dgm:prSet presAssocID="{E8422DD5-A035-4CD2-A5D9-2421F522ACF0}" presName="txThree" presStyleLbl="node3" presStyleIdx="1" presStyleCnt="20" custScaleX="100366" custScaleY="145843">
        <dgm:presLayoutVars>
          <dgm:chPref val="3"/>
        </dgm:presLayoutVars>
      </dgm:prSet>
      <dgm:spPr/>
    </dgm:pt>
    <dgm:pt modelId="{3838BDB7-C20C-4D2E-92B3-430BAAE396EF}" type="pres">
      <dgm:prSet presAssocID="{E8422DD5-A035-4CD2-A5D9-2421F522ACF0}" presName="horzThree" presStyleCnt="0"/>
      <dgm:spPr/>
    </dgm:pt>
    <dgm:pt modelId="{2019A21C-F661-4F0E-95A2-1106CEC32956}" type="pres">
      <dgm:prSet presAssocID="{44AFD487-B736-4AB5-9DDA-439A259DBE4D}" presName="sibSpaceTwo"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1" presStyleCnt="8"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2" presStyleCnt="20" custScaleX="100366" custScaleY="145843">
        <dgm:presLayoutVars>
          <dgm:chPref val="3"/>
        </dgm:presLayoutVars>
      </dgm:prSet>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3" presStyleCnt="20" custScaleX="100366" custScaleY="145843">
        <dgm:presLayoutVars>
          <dgm:chPref val="3"/>
        </dgm:presLayoutVars>
      </dgm:prSet>
      <dgm:spPr/>
    </dgm:pt>
    <dgm:pt modelId="{F146FB69-D5B6-4F56-B49F-CF7DD5F34C36}" type="pres">
      <dgm:prSet presAssocID="{DC72E9A0-FFFE-4A56-A1D0-1C0F25B44441}" presName="horzThree" presStyleCnt="0"/>
      <dgm:spPr/>
    </dgm:pt>
    <dgm:pt modelId="{C55CEBCA-FB8C-461B-90B2-B1A8173B1937}" type="pres">
      <dgm:prSet presAssocID="{6E135DC5-61BA-4F51-A30D-4E2E8195675D}" presName="sibSpaceThree" presStyleCnt="0"/>
      <dgm:spPr/>
    </dgm:pt>
    <dgm:pt modelId="{2995BA9B-8239-4FEC-BC57-8286088C7489}" type="pres">
      <dgm:prSet presAssocID="{30B12729-C948-4055-AF87-CC7AA081DFF6}" presName="vertThree" presStyleCnt="0"/>
      <dgm:spPr/>
    </dgm:pt>
    <dgm:pt modelId="{BA5FE3F9-9C5E-4AB0-BF17-E32F4485CACF}" type="pres">
      <dgm:prSet presAssocID="{30B12729-C948-4055-AF87-CC7AA081DFF6}" presName="txThree" presStyleLbl="node3" presStyleIdx="4" presStyleCnt="20" custScaleX="100366" custScaleY="145843">
        <dgm:presLayoutVars>
          <dgm:chPref val="3"/>
        </dgm:presLayoutVars>
      </dgm:prSet>
      <dgm:spPr/>
    </dgm:pt>
    <dgm:pt modelId="{141FA55C-6890-4EFD-BE1C-5359DD633367}" type="pres">
      <dgm:prSet presAssocID="{30B12729-C948-4055-AF87-CC7AA081DFF6}" presName="horzThree" presStyleCnt="0"/>
      <dgm:spPr/>
    </dgm:pt>
    <dgm:pt modelId="{B323F18C-4762-440A-96C3-EABC9D4B8E26}" type="pres">
      <dgm:prSet presAssocID="{5BAFB0A6-5D51-4351-814F-2A3759321183}" presName="sibSpaceTwo" presStyleCnt="0"/>
      <dgm:spPr/>
    </dgm:pt>
    <dgm:pt modelId="{35787519-FC4B-44DA-82B5-B0B6918302C4}" type="pres">
      <dgm:prSet presAssocID="{2953606B-7636-4CBA-BB99-B2229485E5FA}" presName="vertTwo" presStyleCnt="0"/>
      <dgm:spPr/>
    </dgm:pt>
    <dgm:pt modelId="{E95BCC40-8465-42D2-94DF-25793E70BD06}" type="pres">
      <dgm:prSet presAssocID="{2953606B-7636-4CBA-BB99-B2229485E5FA}" presName="txTwo" presStyleLbl="node2" presStyleIdx="2" presStyleCnt="8" custScaleY="78906">
        <dgm:presLayoutVars>
          <dgm:chPref val="3"/>
        </dgm:presLayoutVars>
      </dgm:prSet>
      <dgm:spPr>
        <a:xfrm>
          <a:off x="4857638" y="1320302"/>
          <a:ext cx="2018298" cy="1126093"/>
        </a:xfrm>
        <a:prstGeom prst="roundRect">
          <a:avLst>
            <a:gd name="adj" fmla="val 10000"/>
          </a:avLst>
        </a:prstGeom>
      </dgm:spPr>
    </dgm:pt>
    <dgm:pt modelId="{DE13DDF0-98DD-45E8-AD62-49ADFCBA2480}" type="pres">
      <dgm:prSet presAssocID="{2953606B-7636-4CBA-BB99-B2229485E5FA}" presName="parTransTwo" presStyleCnt="0"/>
      <dgm:spPr/>
    </dgm:pt>
    <dgm:pt modelId="{D8FD7F06-67B0-46BD-8866-CE65AEC01ADA}" type="pres">
      <dgm:prSet presAssocID="{2953606B-7636-4CBA-BB99-B2229485E5FA}" presName="horzTwo" presStyleCnt="0"/>
      <dgm:spPr/>
    </dgm:pt>
    <dgm:pt modelId="{5EF88EA4-A367-4802-B14D-110E62282298}" type="pres">
      <dgm:prSet presAssocID="{5236C27A-A217-4842-9577-2506CD2FD62F}" presName="vertThree" presStyleCnt="0"/>
      <dgm:spPr/>
    </dgm:pt>
    <dgm:pt modelId="{64B8939A-52CE-4154-9411-4F8397495ECA}" type="pres">
      <dgm:prSet presAssocID="{5236C27A-A217-4842-9577-2506CD2FD62F}" presName="txThree" presStyleLbl="node3" presStyleIdx="5" presStyleCnt="20" custScaleY="145771">
        <dgm:presLayoutVars>
          <dgm:chPref val="3"/>
        </dgm:presLayoutVars>
      </dgm:prSet>
      <dgm:spPr/>
    </dgm:pt>
    <dgm:pt modelId="{C4451BA3-8154-4E52-A8E4-C878E6BC279A}" type="pres">
      <dgm:prSet presAssocID="{5236C27A-A217-4842-9577-2506CD2FD62F}" presName="horzThree" presStyleCnt="0"/>
      <dgm:spPr/>
    </dgm:pt>
    <dgm:pt modelId="{7920DAE5-B174-41F1-8D83-D288B7EDC52C}" type="pres">
      <dgm:prSet presAssocID="{41AEA73C-1B69-4CEA-B883-0D7CCD7DE99B}" presName="sibSpaceThree" presStyleCnt="0"/>
      <dgm:spPr/>
    </dgm:pt>
    <dgm:pt modelId="{95E65BDA-37FF-402A-97AF-0973AF9176F5}" type="pres">
      <dgm:prSet presAssocID="{8AE101F1-0B6B-4AC6-AB18-2B1AB00C5642}" presName="vertThree" presStyleCnt="0"/>
      <dgm:spPr/>
    </dgm:pt>
    <dgm:pt modelId="{657D70A7-D8D5-44F6-9875-B3B76ACDBAB6}" type="pres">
      <dgm:prSet presAssocID="{8AE101F1-0B6B-4AC6-AB18-2B1AB00C5642}" presName="txThree" presStyleLbl="node3" presStyleIdx="6" presStyleCnt="20" custScaleY="145771">
        <dgm:presLayoutVars>
          <dgm:chPref val="3"/>
        </dgm:presLayoutVars>
      </dgm:prSet>
      <dgm:spPr/>
    </dgm:pt>
    <dgm:pt modelId="{37B23139-9896-4995-BDC5-E52EEB90E605}" type="pres">
      <dgm:prSet presAssocID="{8AE101F1-0B6B-4AC6-AB18-2B1AB00C5642}" presName="horzThree" presStyleCnt="0"/>
      <dgm:spPr/>
    </dgm:pt>
    <dgm:pt modelId="{9BCCC653-B4CF-4983-8C0A-B08721676A41}" type="pres">
      <dgm:prSet presAssocID="{A60A82A0-8E61-415F-982A-6409CBE5A391}" presName="sibSpaceThree" presStyleCnt="0"/>
      <dgm:spPr/>
    </dgm:pt>
    <dgm:pt modelId="{907A243C-E3EB-438A-B3FC-4A5E440FD495}" type="pres">
      <dgm:prSet presAssocID="{DE3FD687-FBEF-4301-B193-92481DBF2AF2}" presName="vertThree" presStyleCnt="0"/>
      <dgm:spPr/>
    </dgm:pt>
    <dgm:pt modelId="{8617CE93-8C3F-42B6-8C72-61BB3386735B}" type="pres">
      <dgm:prSet presAssocID="{DE3FD687-FBEF-4301-B193-92481DBF2AF2}" presName="txThree" presStyleLbl="node3" presStyleIdx="7" presStyleCnt="20" custScaleY="145771">
        <dgm:presLayoutVars>
          <dgm:chPref val="3"/>
        </dgm:presLayoutVars>
      </dgm:prSet>
      <dgm:spPr>
        <a:xfrm>
          <a:off x="5861680" y="2644384"/>
          <a:ext cx="784639" cy="2080346"/>
        </a:xfrm>
        <a:prstGeom prst="roundRect">
          <a:avLst>
            <a:gd name="adj" fmla="val 10000"/>
          </a:avLst>
        </a:prstGeom>
      </dgm:spPr>
    </dgm:pt>
    <dgm:pt modelId="{FCB10905-BEB0-4F13-8F82-69CD6087E49A}" type="pres">
      <dgm:prSet presAssocID="{DE3FD687-FBEF-4301-B193-92481DBF2AF2}" presName="horzThree" presStyleCnt="0"/>
      <dgm:spPr/>
    </dgm:pt>
    <dgm:pt modelId="{93416A82-2887-451E-9635-08BF97E29480}" type="pres">
      <dgm:prSet presAssocID="{2A7B6C7E-9D7D-47CB-BB4F-E2C0A9138A59}" presName="sibSpaceTwo" presStyleCnt="0"/>
      <dgm:spPr/>
    </dgm:pt>
    <dgm:pt modelId="{F36CD4F6-906C-4DBF-950B-0C931DFA6A1A}" type="pres">
      <dgm:prSet presAssocID="{27B5254A-84E4-4918-BCFF-B768A8AD5ACF}" presName="vertTwo" presStyleCnt="0"/>
      <dgm:spPr/>
    </dgm:pt>
    <dgm:pt modelId="{4AA97641-247F-420F-A9D4-1BF423AC969C}" type="pres">
      <dgm:prSet presAssocID="{27B5254A-84E4-4918-BCFF-B768A8AD5ACF}" presName="txTwo" presStyleLbl="node2" presStyleIdx="3" presStyleCnt="8" custScaleY="78906">
        <dgm:presLayoutVars>
          <dgm:chPref val="3"/>
        </dgm:presLayoutVars>
      </dgm:prSet>
      <dgm:spPr>
        <a:prstGeom prst="roundRect">
          <a:avLst>
            <a:gd name="adj" fmla="val 10000"/>
          </a:avLst>
        </a:prstGeom>
      </dgm:spPr>
    </dgm:pt>
    <dgm:pt modelId="{0670ADA8-409E-45E4-98F7-2144414B6F2E}" type="pres">
      <dgm:prSet presAssocID="{27B5254A-84E4-4918-BCFF-B768A8AD5ACF}" presName="parTransTwo" presStyleCnt="0"/>
      <dgm:spPr/>
    </dgm:pt>
    <dgm:pt modelId="{86F78D30-EA5C-478C-BC4E-AE86D2A6EBB5}" type="pres">
      <dgm:prSet presAssocID="{27B5254A-84E4-4918-BCFF-B768A8AD5ACF}" presName="horzTwo" presStyleCnt="0"/>
      <dgm:spPr/>
    </dgm:pt>
    <dgm:pt modelId="{C241527D-A58D-44A3-8A69-9C8FC8BDDA9B}" type="pres">
      <dgm:prSet presAssocID="{1A5E2FA4-808F-48AF-A1D2-E441CC7EB70D}" presName="vertThree" presStyleCnt="0"/>
      <dgm:spPr/>
    </dgm:pt>
    <dgm:pt modelId="{65EFDC76-5C5D-4C03-AFF7-A02D7C43EF22}" type="pres">
      <dgm:prSet presAssocID="{1A5E2FA4-808F-48AF-A1D2-E441CC7EB70D}" presName="txThree" presStyleLbl="node3" presStyleIdx="8" presStyleCnt="20" custScaleX="100366" custScaleY="145843">
        <dgm:presLayoutVars>
          <dgm:chPref val="3"/>
        </dgm:presLayoutVars>
      </dgm:prSet>
      <dgm:spPr/>
    </dgm:pt>
    <dgm:pt modelId="{F7093671-3A2C-454A-A9D0-F567D7697177}" type="pres">
      <dgm:prSet presAssocID="{1A5E2FA4-808F-48AF-A1D2-E441CC7EB70D}" presName="horzThree" presStyleCnt="0"/>
      <dgm:spPr/>
    </dgm:pt>
    <dgm:pt modelId="{CA1C84DF-C147-4743-8C27-96B9EAF6B977}" type="pres">
      <dgm:prSet presAssocID="{32DF16E7-7BBE-465B-A7A2-A7C1A318BCFF}" presName="sibSpaceThree" presStyleCnt="0"/>
      <dgm:spPr/>
    </dgm:pt>
    <dgm:pt modelId="{76895758-A2FB-4CFC-9ADE-F9E82E591E69}" type="pres">
      <dgm:prSet presAssocID="{A67A6975-3E13-483F-8748-B5701854A511}" presName="vertThree" presStyleCnt="0"/>
      <dgm:spPr/>
    </dgm:pt>
    <dgm:pt modelId="{2C54FAB9-B70F-4513-928A-E5DD168C7DEA}" type="pres">
      <dgm:prSet presAssocID="{A67A6975-3E13-483F-8748-B5701854A511}" presName="txThree" presStyleLbl="node3" presStyleIdx="9" presStyleCnt="20" custScaleX="100366" custScaleY="145843">
        <dgm:presLayoutVars>
          <dgm:chPref val="3"/>
        </dgm:presLayoutVars>
      </dgm:prSet>
      <dgm:spPr/>
    </dgm:pt>
    <dgm:pt modelId="{0F969529-F74E-4F8A-99FF-BC764D9925BC}" type="pres">
      <dgm:prSet presAssocID="{A67A6975-3E13-483F-8748-B5701854A511}" presName="horzThree" presStyleCnt="0"/>
      <dgm:spPr/>
    </dgm:pt>
    <dgm:pt modelId="{11B358E2-4510-4EE4-8EAB-B622C8333DC4}" type="pres">
      <dgm:prSet presAssocID="{21D1E8CE-3171-4D57-B6B7-D82319A3AA56}" presName="sibSpaceThree" presStyleCnt="0"/>
      <dgm:spPr/>
    </dgm:pt>
    <dgm:pt modelId="{7A32F508-EDE1-4288-AD97-A2269A4A6F2C}" type="pres">
      <dgm:prSet presAssocID="{EE8C45BF-BC2B-4E2D-8B96-767070E3C5C7}" presName="vertThree" presStyleCnt="0"/>
      <dgm:spPr/>
    </dgm:pt>
    <dgm:pt modelId="{B76EF924-70A7-4D1D-975E-3B6318D53C1A}" type="pres">
      <dgm:prSet presAssocID="{EE8C45BF-BC2B-4E2D-8B96-767070E3C5C7}" presName="txThree" presStyleLbl="node3" presStyleIdx="10" presStyleCnt="20" custScaleX="100366" custScaleY="145843">
        <dgm:presLayoutVars>
          <dgm:chPref val="3"/>
        </dgm:presLayoutVars>
      </dgm:prSet>
      <dgm:spPr/>
    </dgm:pt>
    <dgm:pt modelId="{F073B8D9-35EA-430B-9BC3-B53228340E7F}" type="pres">
      <dgm:prSet presAssocID="{EE8C45BF-BC2B-4E2D-8B96-767070E3C5C7}" presName="horzThree" presStyleCnt="0"/>
      <dgm:spPr/>
    </dgm:pt>
    <dgm:pt modelId="{0766148E-B831-4179-AAB9-9716B2755514}" type="pres">
      <dgm:prSet presAssocID="{901ED281-B939-4961-AE2C-1141621C7A2D}" presName="sibSpaceTwo" presStyleCnt="0"/>
      <dgm:spPr/>
    </dgm:pt>
    <dgm:pt modelId="{9363302C-7C64-474E-9E6B-597219CB851F}" type="pres">
      <dgm:prSet presAssocID="{EA6E2D63-EB92-4E59-943C-F805549A2BFF}" presName="vertTwo" presStyleCnt="0"/>
      <dgm:spPr/>
    </dgm:pt>
    <dgm:pt modelId="{1E235EB9-E512-4C6D-8072-2795A9F91516}" type="pres">
      <dgm:prSet presAssocID="{EA6E2D63-EB92-4E59-943C-F805549A2BFF}" presName="txTwo" presStyleLbl="node2" presStyleIdx="4" presStyleCnt="8" custScaleY="78906">
        <dgm:presLayoutVars>
          <dgm:chPref val="3"/>
        </dgm:presLayoutVars>
      </dgm:prSet>
      <dgm:spPr>
        <a:prstGeom prst="roundRect">
          <a:avLst>
            <a:gd name="adj" fmla="val 10000"/>
          </a:avLst>
        </a:prstGeom>
      </dgm:spPr>
    </dgm:pt>
    <dgm:pt modelId="{D95A8828-BBA2-4097-B502-F46C5183ABDD}" type="pres">
      <dgm:prSet presAssocID="{EA6E2D63-EB92-4E59-943C-F805549A2BFF}" presName="parTransTwo" presStyleCnt="0"/>
      <dgm:spPr/>
    </dgm:pt>
    <dgm:pt modelId="{EF78E5C2-368E-4ED0-A558-C13B7025A106}" type="pres">
      <dgm:prSet presAssocID="{EA6E2D63-EB92-4E59-943C-F805549A2BFF}" presName="horzTwo" presStyleCnt="0"/>
      <dgm:spPr/>
    </dgm:pt>
    <dgm:pt modelId="{E1881AAF-24F4-4175-ACD0-25464D8DE8C9}" type="pres">
      <dgm:prSet presAssocID="{671184BC-F992-46EF-980E-4EE6143F7DE6}" presName="vertThree" presStyleCnt="0"/>
      <dgm:spPr/>
    </dgm:pt>
    <dgm:pt modelId="{38591B25-E852-4503-8D4A-E1B85E068B88}" type="pres">
      <dgm:prSet presAssocID="{671184BC-F992-46EF-980E-4EE6143F7DE6}" presName="txThree" presStyleLbl="node3" presStyleIdx="11" presStyleCnt="20" custScaleX="100366" custScaleY="145843">
        <dgm:presLayoutVars>
          <dgm:chPref val="3"/>
        </dgm:presLayoutVars>
      </dgm:prSet>
      <dgm:spPr/>
    </dgm:pt>
    <dgm:pt modelId="{FB2D8AFD-4DEA-4C8A-B23F-5128BF26809A}" type="pres">
      <dgm:prSet presAssocID="{671184BC-F992-46EF-980E-4EE6143F7DE6}" presName="horzThree" presStyleCnt="0"/>
      <dgm:spPr/>
    </dgm:pt>
    <dgm:pt modelId="{0668E5E0-306E-48B6-B585-B99D057AD14F}" type="pres">
      <dgm:prSet presAssocID="{D8162CFA-9588-4301-95F9-6F3AB8FFD60E}" presName="sibSpaceThree" presStyleCnt="0"/>
      <dgm:spPr/>
    </dgm:pt>
    <dgm:pt modelId="{AA7A7BA1-245D-427D-A83A-77973E431026}" type="pres">
      <dgm:prSet presAssocID="{BE08E2A7-DD93-4FE6-A95A-32A20877A25B}" presName="vertThree" presStyleCnt="0"/>
      <dgm:spPr/>
    </dgm:pt>
    <dgm:pt modelId="{F277ABC2-E53F-4252-9DF9-8A1599D23006}" type="pres">
      <dgm:prSet presAssocID="{BE08E2A7-DD93-4FE6-A95A-32A20877A25B}" presName="txThree" presStyleLbl="node3" presStyleIdx="12" presStyleCnt="20" custScaleX="100366" custScaleY="145843">
        <dgm:presLayoutVars>
          <dgm:chPref val="3"/>
        </dgm:presLayoutVars>
      </dgm:prSet>
      <dgm:spPr/>
    </dgm:pt>
    <dgm:pt modelId="{A73F348B-0CB7-4A9B-8867-B2BAA265D87E}" type="pres">
      <dgm:prSet presAssocID="{BE08E2A7-DD93-4FE6-A95A-32A20877A25B}" presName="horzThree" presStyleCnt="0"/>
      <dgm:spPr/>
    </dgm:pt>
    <dgm:pt modelId="{A82AF820-3344-4244-B61C-99661A3F36A0}" type="pres">
      <dgm:prSet presAssocID="{599F662C-7DCA-47F2-9970-4A01AD095C32}" presName="sibSpaceThree" presStyleCnt="0"/>
      <dgm:spPr/>
    </dgm:pt>
    <dgm:pt modelId="{F02DD812-3EAA-4B51-B5A4-590D86E0C30B}" type="pres">
      <dgm:prSet presAssocID="{F2B504ED-40E2-4AFE-ADFF-EBFCD80B11E1}" presName="vertThree" presStyleCnt="0"/>
      <dgm:spPr/>
    </dgm:pt>
    <dgm:pt modelId="{2D1C20F1-BD03-4BA8-8FB2-B83CE1A3399E}" type="pres">
      <dgm:prSet presAssocID="{F2B504ED-40E2-4AFE-ADFF-EBFCD80B11E1}" presName="txThree" presStyleLbl="node3" presStyleIdx="13" presStyleCnt="20" custScaleX="100366" custScaleY="145843">
        <dgm:presLayoutVars>
          <dgm:chPref val="3"/>
        </dgm:presLayoutVars>
      </dgm:prSet>
      <dgm:spPr/>
    </dgm:pt>
    <dgm:pt modelId="{949F2D47-8068-41D4-AEDF-9F90DFB99C7E}" type="pres">
      <dgm:prSet presAssocID="{F2B504ED-40E2-4AFE-ADFF-EBFCD80B11E1}" presName="horzThree" presStyleCnt="0"/>
      <dgm:spPr/>
    </dgm:pt>
    <dgm:pt modelId="{1D1D35FD-189E-43A7-8D64-E96D20355410}" type="pres">
      <dgm:prSet presAssocID="{3F447B3F-1AFE-4AE4-8CFF-15FCDA8B55A3}" presName="sibSpaceTwo" presStyleCnt="0"/>
      <dgm:spPr/>
    </dgm:pt>
    <dgm:pt modelId="{4F0FEBC8-D2B8-494E-970F-43ECB8198E8E}" type="pres">
      <dgm:prSet presAssocID="{E49DB850-D94B-4D24-BA7F-3A5B92E7F519}" presName="vertTwo" presStyleCnt="0"/>
      <dgm:spPr/>
    </dgm:pt>
    <dgm:pt modelId="{F2DDD620-10D4-4F49-BE7E-726A0DA0401B}" type="pres">
      <dgm:prSet presAssocID="{E49DB850-D94B-4D24-BA7F-3A5B92E7F519}" presName="txTwo" presStyleLbl="node2" presStyleIdx="5" presStyleCnt="8" custScaleY="78906">
        <dgm:presLayoutVars>
          <dgm:chPref val="3"/>
        </dgm:presLayoutVars>
      </dgm:prSet>
      <dgm:spPr>
        <a:prstGeom prst="roundRect">
          <a:avLst>
            <a:gd name="adj" fmla="val 10000"/>
          </a:avLst>
        </a:prstGeom>
      </dgm:spPr>
    </dgm:pt>
    <dgm:pt modelId="{328A9E96-4F91-49CC-B0BD-3AB1F2EE3A55}" type="pres">
      <dgm:prSet presAssocID="{E49DB850-D94B-4D24-BA7F-3A5B92E7F519}" presName="parTransTwo" presStyleCnt="0"/>
      <dgm:spPr/>
    </dgm:pt>
    <dgm:pt modelId="{3464F95C-70F5-454C-AC82-D4D29F94D177}" type="pres">
      <dgm:prSet presAssocID="{E49DB850-D94B-4D24-BA7F-3A5B92E7F519}" presName="horzTwo" presStyleCnt="0"/>
      <dgm:spPr/>
    </dgm:pt>
    <dgm:pt modelId="{A33B852E-7C1C-4703-B877-2A2210C06D96}" type="pres">
      <dgm:prSet presAssocID="{0105FF60-A81E-4482-A76E-F5B653011162}" presName="vertThree" presStyleCnt="0"/>
      <dgm:spPr/>
    </dgm:pt>
    <dgm:pt modelId="{52375933-8D8D-4ABE-8FF1-D9FFCC515B6A}" type="pres">
      <dgm:prSet presAssocID="{0105FF60-A81E-4482-A76E-F5B653011162}" presName="txThree" presStyleLbl="node3" presStyleIdx="14" presStyleCnt="20" custScaleY="145771">
        <dgm:presLayoutVars>
          <dgm:chPref val="3"/>
        </dgm:presLayoutVars>
      </dgm:prSet>
      <dgm:spPr>
        <a:prstGeom prst="roundRect">
          <a:avLst>
            <a:gd name="adj" fmla="val 10000"/>
          </a:avLst>
        </a:prstGeom>
      </dgm:spPr>
    </dgm:pt>
    <dgm:pt modelId="{D68BA315-6B70-437C-90D3-813870A720AA}" type="pres">
      <dgm:prSet presAssocID="{0105FF60-A81E-4482-A76E-F5B653011162}" presName="horzThree" presStyleCnt="0"/>
      <dgm:spPr/>
    </dgm:pt>
    <dgm:pt modelId="{83CEE64A-D159-4828-8387-F0AAD04647C8}" type="pres">
      <dgm:prSet presAssocID="{5844FF08-5654-45EC-9A2D-FCF6EFBB7C04}" presName="sibSpaceThree" presStyleCnt="0"/>
      <dgm:spPr/>
    </dgm:pt>
    <dgm:pt modelId="{025A6574-D8BE-4C0B-AF50-D81643BCF2FA}" type="pres">
      <dgm:prSet presAssocID="{C68CE385-4D53-406F-BE73-DEABD9FCC6C8}" presName="vertThree" presStyleCnt="0"/>
      <dgm:spPr/>
    </dgm:pt>
    <dgm:pt modelId="{47BC82DD-3A51-49FA-93A5-C7B9AE1BAB6F}" type="pres">
      <dgm:prSet presAssocID="{C68CE385-4D53-406F-BE73-DEABD9FCC6C8}" presName="txThree" presStyleLbl="node3" presStyleIdx="15" presStyleCnt="20" custScaleY="145771">
        <dgm:presLayoutVars>
          <dgm:chPref val="3"/>
        </dgm:presLayoutVars>
      </dgm:prSet>
      <dgm:spPr>
        <a:prstGeom prst="roundRect">
          <a:avLst>
            <a:gd name="adj" fmla="val 10000"/>
          </a:avLst>
        </a:prstGeom>
      </dgm:spPr>
    </dgm:pt>
    <dgm:pt modelId="{BE039E38-5B0B-4C10-BE22-894A290E448A}" type="pres">
      <dgm:prSet presAssocID="{C68CE385-4D53-406F-BE73-DEABD9FCC6C8}" presName="horzThree" presStyleCnt="0"/>
      <dgm:spPr/>
    </dgm:pt>
    <dgm:pt modelId="{5AB9BE4B-A5CE-487F-8B69-5A1A14ACCBD9}" type="pres">
      <dgm:prSet presAssocID="{D2C87D54-B317-41FC-B280-42A2A15A2D5C}" presName="sibSpaceTwo" presStyleCnt="0"/>
      <dgm:spPr/>
    </dgm:pt>
    <dgm:pt modelId="{05B6DF61-9089-4944-912A-94F4963DCBCE}" type="pres">
      <dgm:prSet presAssocID="{14B0B8D2-9233-4DFD-B7E9-5090BD89114E}" presName="vertTwo" presStyleCnt="0"/>
      <dgm:spPr/>
    </dgm:pt>
    <dgm:pt modelId="{21674D1C-034E-4CEE-96BE-7F0536099DA2}" type="pres">
      <dgm:prSet presAssocID="{14B0B8D2-9233-4DFD-B7E9-5090BD89114E}" presName="txTwo" presStyleLbl="node2" presStyleIdx="6" presStyleCnt="8" custScaleY="78906">
        <dgm:presLayoutVars>
          <dgm:chPref val="3"/>
        </dgm:presLayoutVars>
      </dgm:prSet>
      <dgm:spPr>
        <a:prstGeom prst="roundRect">
          <a:avLst>
            <a:gd name="adj" fmla="val 10000"/>
          </a:avLst>
        </a:prstGeom>
      </dgm:spPr>
    </dgm:pt>
    <dgm:pt modelId="{F3C930AA-6EC8-4FFF-9984-62B42A54B574}" type="pres">
      <dgm:prSet presAssocID="{14B0B8D2-9233-4DFD-B7E9-5090BD89114E}" presName="parTransTwo" presStyleCnt="0"/>
      <dgm:spPr/>
    </dgm:pt>
    <dgm:pt modelId="{35D659FA-BB9F-46FD-A51C-AC2C31F5E40F}" type="pres">
      <dgm:prSet presAssocID="{14B0B8D2-9233-4DFD-B7E9-5090BD89114E}" presName="horzTwo" presStyleCnt="0"/>
      <dgm:spPr/>
    </dgm:pt>
    <dgm:pt modelId="{ED26C513-8C2C-49AB-8394-7EE92C6DE080}" type="pres">
      <dgm:prSet presAssocID="{17DA8430-195F-42AC-A212-0492C62E1BE6}" presName="vertThree" presStyleCnt="0"/>
      <dgm:spPr/>
    </dgm:pt>
    <dgm:pt modelId="{4B38CE2F-0C4E-4BA1-9BE0-75D050A0444C}" type="pres">
      <dgm:prSet presAssocID="{17DA8430-195F-42AC-A212-0492C62E1BE6}" presName="txThree" presStyleLbl="node3" presStyleIdx="16" presStyleCnt="20" custScaleY="145771">
        <dgm:presLayoutVars>
          <dgm:chPref val="3"/>
        </dgm:presLayoutVars>
      </dgm:prSet>
      <dgm:spPr>
        <a:prstGeom prst="roundRect">
          <a:avLst>
            <a:gd name="adj" fmla="val 10000"/>
          </a:avLst>
        </a:prstGeom>
      </dgm:spPr>
    </dgm:pt>
    <dgm:pt modelId="{F40B4DE2-AC24-4031-97E0-94B37FFCF5D0}" type="pres">
      <dgm:prSet presAssocID="{17DA8430-195F-42AC-A212-0492C62E1BE6}" presName="horzThree" presStyleCnt="0"/>
      <dgm:spPr/>
    </dgm:pt>
    <dgm:pt modelId="{3186A770-2831-4D63-BA2F-8AC769BD5BB5}" type="pres">
      <dgm:prSet presAssocID="{8C0D6832-DADE-4202-A42F-70A8B6F354D9}" presName="sibSpaceThree" presStyleCnt="0"/>
      <dgm:spPr/>
    </dgm:pt>
    <dgm:pt modelId="{CF5EA7E3-4068-44DA-A5AA-ED2BC0F76650}" type="pres">
      <dgm:prSet presAssocID="{BFACADD1-9ED7-445F-B957-AAC5CA193991}" presName="vertThree" presStyleCnt="0"/>
      <dgm:spPr/>
    </dgm:pt>
    <dgm:pt modelId="{50A4EEB9-FCF8-4134-94B7-0AEF1C92A6E4}" type="pres">
      <dgm:prSet presAssocID="{BFACADD1-9ED7-445F-B957-AAC5CA193991}" presName="txThree" presStyleLbl="node3" presStyleIdx="17" presStyleCnt="20" custScaleY="145771">
        <dgm:presLayoutVars>
          <dgm:chPref val="3"/>
        </dgm:presLayoutVars>
      </dgm:prSet>
      <dgm:spPr>
        <a:prstGeom prst="roundRect">
          <a:avLst>
            <a:gd name="adj" fmla="val 10000"/>
          </a:avLst>
        </a:prstGeom>
      </dgm:spPr>
    </dgm:pt>
    <dgm:pt modelId="{132D61C7-32DC-4829-8FC8-D58B6A7CC7AD}" type="pres">
      <dgm:prSet presAssocID="{BFACADD1-9ED7-445F-B957-AAC5CA193991}" presName="horzThree" presStyleCnt="0"/>
      <dgm:spPr/>
    </dgm:pt>
    <dgm:pt modelId="{4D88D0D8-ECED-4AF4-85F4-75ED2F12128F}" type="pres">
      <dgm:prSet presAssocID="{29BCE85E-19E3-4069-AB09-190C302E8966}" presName="sibSpaceTwo" presStyleCnt="0"/>
      <dgm:spPr/>
    </dgm:pt>
    <dgm:pt modelId="{93048097-C7F1-4401-A7E9-1000946AA7A9}" type="pres">
      <dgm:prSet presAssocID="{3CA3054B-E51D-4D4D-84D5-16380167837E}" presName="vertTwo" presStyleCnt="0"/>
      <dgm:spPr/>
    </dgm:pt>
    <dgm:pt modelId="{5DBD2730-9FF3-4436-93E1-55B63E32F70C}" type="pres">
      <dgm:prSet presAssocID="{3CA3054B-E51D-4D4D-84D5-16380167837E}" presName="txTwo" presStyleLbl="node2" presStyleIdx="7" presStyleCnt="8" custScaleY="78906">
        <dgm:presLayoutVars>
          <dgm:chPref val="3"/>
        </dgm:presLayoutVars>
      </dgm:prSet>
      <dgm:spPr>
        <a:prstGeom prst="roundRect">
          <a:avLst>
            <a:gd name="adj" fmla="val 10000"/>
          </a:avLst>
        </a:prstGeom>
      </dgm:spPr>
    </dgm:pt>
    <dgm:pt modelId="{29F91798-71B7-48FF-B278-9A4B8A536C0B}" type="pres">
      <dgm:prSet presAssocID="{3CA3054B-E51D-4D4D-84D5-16380167837E}" presName="parTransTwo" presStyleCnt="0"/>
      <dgm:spPr/>
    </dgm:pt>
    <dgm:pt modelId="{609FF543-C639-4877-AAE7-F5CDAA8170E6}" type="pres">
      <dgm:prSet presAssocID="{3CA3054B-E51D-4D4D-84D5-16380167837E}" presName="horzTwo" presStyleCnt="0"/>
      <dgm:spPr/>
    </dgm:pt>
    <dgm:pt modelId="{C813E102-63E5-4EA2-BF77-948691739AC3}" type="pres">
      <dgm:prSet presAssocID="{7005FFC8-D1B4-4CC6-8B1D-707F051B8BB1}" presName="vertThree" presStyleCnt="0"/>
      <dgm:spPr/>
    </dgm:pt>
    <dgm:pt modelId="{EFD6424B-1AC1-4708-849F-C3B57D9A2C31}" type="pres">
      <dgm:prSet presAssocID="{7005FFC8-D1B4-4CC6-8B1D-707F051B8BB1}" presName="txThree" presStyleLbl="node3" presStyleIdx="18" presStyleCnt="20" custScaleY="145771">
        <dgm:presLayoutVars>
          <dgm:chPref val="3"/>
        </dgm:presLayoutVars>
      </dgm:prSet>
      <dgm:spPr>
        <a:prstGeom prst="roundRect">
          <a:avLst>
            <a:gd name="adj" fmla="val 10000"/>
          </a:avLst>
        </a:prstGeom>
      </dgm:spPr>
    </dgm:pt>
    <dgm:pt modelId="{6C367F5B-CF69-4E5B-950B-FC27ABA5D6FE}" type="pres">
      <dgm:prSet presAssocID="{7005FFC8-D1B4-4CC6-8B1D-707F051B8BB1}" presName="horzThree" presStyleCnt="0"/>
      <dgm:spPr/>
    </dgm:pt>
    <dgm:pt modelId="{C3F70B9E-4E33-4F79-B9E7-002A63C59AB7}" type="pres">
      <dgm:prSet presAssocID="{B2B00814-0FB7-4E2D-9E28-7A47CB991841}" presName="sibSpaceThree" presStyleCnt="0"/>
      <dgm:spPr/>
    </dgm:pt>
    <dgm:pt modelId="{E5BF1164-E77E-471B-AFC7-3957551D1398}" type="pres">
      <dgm:prSet presAssocID="{50631AD5-F87B-4EC7-8729-5CC452FF715C}" presName="vertThree" presStyleCnt="0"/>
      <dgm:spPr/>
    </dgm:pt>
    <dgm:pt modelId="{2BA9B58F-45F2-4521-AB2F-8989BFAEF9D2}" type="pres">
      <dgm:prSet presAssocID="{50631AD5-F87B-4EC7-8729-5CC452FF715C}" presName="txThree" presStyleLbl="node3" presStyleIdx="19" presStyleCnt="20" custScaleY="145771">
        <dgm:presLayoutVars>
          <dgm:chPref val="3"/>
        </dgm:presLayoutVars>
      </dgm:prSet>
      <dgm:spPr>
        <a:prstGeom prst="roundRect">
          <a:avLst>
            <a:gd name="adj" fmla="val 10000"/>
          </a:avLst>
        </a:prstGeom>
      </dgm:spPr>
    </dgm:pt>
    <dgm:pt modelId="{8F1A8F42-C3FB-4FAE-9A6D-58C6827DC970}" type="pres">
      <dgm:prSet presAssocID="{50631AD5-F87B-4EC7-8729-5CC452FF715C}" presName="horzThree" presStyleCnt="0"/>
      <dgm:spPr/>
    </dgm:pt>
  </dgm:ptLst>
  <dgm:cxnLst>
    <dgm:cxn modelId="{EEFD7506-1952-48EB-9785-1D898F8FDBDC}" srcId="{C43B1118-531E-46DF-B25D-9D86A1BADED5}" destId="{3CA3054B-E51D-4D4D-84D5-16380167837E}" srcOrd="7" destOrd="0" parTransId="{3A3EA0AF-1119-42CC-990A-EB28D87D0CC2}" sibTransId="{7EB60C13-0676-425A-91BE-E583F98922CB}"/>
    <dgm:cxn modelId="{7CB97D06-00C5-4615-9E57-8CD869A15AD9}" srcId="{C43B1118-531E-46DF-B25D-9D86A1BADED5}" destId="{2953606B-7636-4CBA-BB99-B2229485E5FA}" srcOrd="2" destOrd="0" parTransId="{E955E3A1-415F-4FD3-9B7E-3485E83538F1}" sibTransId="{2A7B6C7E-9D7D-47CB-BB4F-E2C0A9138A59}"/>
    <dgm:cxn modelId="{9103E211-4B4A-4AC8-A8B0-837E0D35EC98}" srcId="{2953606B-7636-4CBA-BB99-B2229485E5FA}" destId="{DE3FD687-FBEF-4301-B193-92481DBF2AF2}" srcOrd="2" destOrd="0" parTransId="{37C34E2F-7284-447B-9157-7BC0AD741953}" sibTransId="{4AF6C352-56BC-47B5-8E99-14DE7A54FE9C}"/>
    <dgm:cxn modelId="{2AA4CC15-A9C8-4417-909C-93E3FA988541}" srcId="{EA6E2D63-EB92-4E59-943C-F805549A2BFF}" destId="{671184BC-F992-46EF-980E-4EE6143F7DE6}" srcOrd="0" destOrd="0" parTransId="{935C53F1-64DC-45E5-80C4-DA8DB75149ED}" sibTransId="{D8162CFA-9588-4301-95F9-6F3AB8FFD60E}"/>
    <dgm:cxn modelId="{17C42C16-98FC-418A-A269-BDAB8C22E23B}" srcId="{2953606B-7636-4CBA-BB99-B2229485E5FA}" destId="{8AE101F1-0B6B-4AC6-AB18-2B1AB00C5642}" srcOrd="1" destOrd="0" parTransId="{C841B818-AB86-40FD-808B-9CE15B87346F}" sibTransId="{A60A82A0-8E61-415F-982A-6409CBE5A391}"/>
    <dgm:cxn modelId="{A47E5F1A-B5AB-4052-AB7D-E1338FD0A786}" srcId="{C43B1118-531E-46DF-B25D-9D86A1BADED5}" destId="{0908F867-1516-41D7-A637-C74CA7F507D9}" srcOrd="1" destOrd="0" parTransId="{17E803CC-E465-4E04-AB9B-FA06AFED0A0F}" sibTransId="{5BAFB0A6-5D51-4351-814F-2A3759321183}"/>
    <dgm:cxn modelId="{0FC8D11C-0725-4569-A36D-3ED026AC2193}" type="presOf" srcId="{50631AD5-F87B-4EC7-8729-5CC452FF715C}" destId="{2BA9B58F-45F2-4521-AB2F-8989BFAEF9D2}" srcOrd="0" destOrd="0" presId="urn:microsoft.com/office/officeart/2005/8/layout/hierarchy4"/>
    <dgm:cxn modelId="{A9676924-AA5B-4C5C-ABE1-B07694708E77}" type="presOf" srcId="{7005FFC8-D1B4-4CC6-8B1D-707F051B8BB1}" destId="{EFD6424B-1AC1-4708-849F-C3B57D9A2C31}" srcOrd="0" destOrd="0" presId="urn:microsoft.com/office/officeart/2005/8/layout/hierarchy4"/>
    <dgm:cxn modelId="{5534B425-E101-40C2-8793-EEB05EF5C375}" type="presOf" srcId="{0908F867-1516-41D7-A637-C74CA7F507D9}" destId="{41C3EB36-5023-42E9-BFE3-DC734629683C}" srcOrd="0" destOrd="0" presId="urn:microsoft.com/office/officeart/2005/8/layout/hierarchy4"/>
    <dgm:cxn modelId="{B93D092D-8945-4835-A622-C7A864D46784}" srcId="{EA6E2D63-EB92-4E59-943C-F805549A2BFF}" destId="{BE08E2A7-DD93-4FE6-A95A-32A20877A25B}" srcOrd="1" destOrd="0" parTransId="{6BA7142B-A818-4E79-BFE5-C724ACE9B56A}" sibTransId="{599F662C-7DCA-47F2-9970-4A01AD095C32}"/>
    <dgm:cxn modelId="{D2FA072E-CC2C-4094-97C3-C492C2A18156}" type="presOf" srcId="{BE08E2A7-DD93-4FE6-A95A-32A20877A25B}" destId="{F277ABC2-E53F-4252-9DF9-8A1599D23006}" srcOrd="0" destOrd="0" presId="urn:microsoft.com/office/officeart/2005/8/layout/hierarchy4"/>
    <dgm:cxn modelId="{7C8AA233-6C94-4049-9E3E-04AE9A87F20C}" srcId="{E49DB850-D94B-4D24-BA7F-3A5B92E7F519}" destId="{0105FF60-A81E-4482-A76E-F5B653011162}" srcOrd="0" destOrd="0" parTransId="{5CB2633C-5407-4AD7-A9C3-4288F03C4D69}" sibTransId="{5844FF08-5654-45EC-9A2D-FCF6EFBB7C04}"/>
    <dgm:cxn modelId="{CBDF7A3E-1BB1-4E2B-BF55-F4BAC127ECAE}" type="presOf" srcId="{BFACADD1-9ED7-445F-B957-AAC5CA193991}" destId="{50A4EEB9-FCF8-4134-94B7-0AEF1C92A6E4}" srcOrd="0" destOrd="0" presId="urn:microsoft.com/office/officeart/2005/8/layout/hierarchy4"/>
    <dgm:cxn modelId="{92B1DF40-8181-4C17-B448-5A2A81C19F46}" srcId="{EA6E2D63-EB92-4E59-943C-F805549A2BFF}" destId="{F2B504ED-40E2-4AFE-ADFF-EBFCD80B11E1}" srcOrd="2" destOrd="0" parTransId="{46D4CA9E-4F6B-427A-B67A-0DDE57710703}" sibTransId="{E2723D55-BCEA-4BEE-B7C0-70D39C311C1B}"/>
    <dgm:cxn modelId="{ACE8545B-E37F-4743-BA13-0D33D2060F34}" type="presOf" srcId="{2953606B-7636-4CBA-BB99-B2229485E5FA}" destId="{E95BCC40-8465-42D2-94DF-25793E70BD06}" srcOrd="0" destOrd="0" presId="urn:microsoft.com/office/officeart/2005/8/layout/hierarchy4"/>
    <dgm:cxn modelId="{235DAB5B-D6AF-4F53-8119-463150402302}" srcId="{3CA3054B-E51D-4D4D-84D5-16380167837E}" destId="{7005FFC8-D1B4-4CC6-8B1D-707F051B8BB1}" srcOrd="0" destOrd="0" parTransId="{1A744EC7-4D26-4648-B074-1A8A798A300B}" sibTransId="{B2B00814-0FB7-4E2D-9E28-7A47CB991841}"/>
    <dgm:cxn modelId="{CDF52C60-09CD-42E2-A95F-4A951427A9E2}" srcId="{C43B1118-531E-46DF-B25D-9D86A1BADED5}" destId="{EA6E2D63-EB92-4E59-943C-F805549A2BFF}" srcOrd="4" destOrd="0" parTransId="{AD9F259B-F0F8-4039-8144-A2F293387983}" sibTransId="{3F447B3F-1AFE-4AE4-8CFF-15FCDA8B55A3}"/>
    <dgm:cxn modelId="{E2684F62-516D-4F93-919F-D650753AA750}" type="presOf" srcId="{14B0B8D2-9233-4DFD-B7E9-5090BD89114E}" destId="{21674D1C-034E-4CEE-96BE-7F0536099DA2}" srcOrd="0" destOrd="0" presId="urn:microsoft.com/office/officeart/2005/8/layout/hierarchy4"/>
    <dgm:cxn modelId="{8098C969-D744-4856-AC07-4E2E43FB32F5}" type="presOf" srcId="{31B0A63B-9E92-4BC0-9610-635AC6C4C52B}" destId="{48137DAA-679B-40C7-B8CD-1154370CCB3E}" srcOrd="0" destOrd="0" presId="urn:microsoft.com/office/officeart/2005/8/layout/hierarchy4"/>
    <dgm:cxn modelId="{15158D6C-C9BF-4B42-9B76-9327C30B5D94}" type="presOf" srcId="{28E55EEC-ABC8-4AAF-B8B1-148908BCC088}" destId="{0ABA3EC5-894C-4CC5-8733-218B10B93253}" srcOrd="0" destOrd="0" presId="urn:microsoft.com/office/officeart/2005/8/layout/hierarchy4"/>
    <dgm:cxn modelId="{214C426F-7E69-45E5-8DD1-7C8C3273BD59}" type="presOf" srcId="{0105FF60-A81E-4482-A76E-F5B653011162}" destId="{52375933-8D8D-4ABE-8FF1-D9FFCC515B6A}" srcOrd="0" destOrd="0" presId="urn:microsoft.com/office/officeart/2005/8/layout/hierarchy4"/>
    <dgm:cxn modelId="{23E99E54-D238-4DE6-8626-4E04E0B6E65B}" type="presOf" srcId="{F2B504ED-40E2-4AFE-ADFF-EBFCD80B11E1}" destId="{2D1C20F1-BD03-4BA8-8FB2-B83CE1A3399E}" srcOrd="0" destOrd="0" presId="urn:microsoft.com/office/officeart/2005/8/layout/hierarchy4"/>
    <dgm:cxn modelId="{E89B2778-3A9E-4F57-B8D6-6F4596DCCF8A}" srcId="{A9BA2291-AC38-464B-B745-48B265A44C03}" destId="{E8422DD5-A035-4CD2-A5D9-2421F522ACF0}" srcOrd="1" destOrd="0" parTransId="{266E7543-2497-4218-B9CD-8A91706D86F2}" sibTransId="{B95B387C-D0AF-47B4-B415-82E88895D77F}"/>
    <dgm:cxn modelId="{52ADDC78-8311-4598-8798-CEFD77ECBE1F}" type="presOf" srcId="{EA7FAB09-DE9F-4EF2-9948-D56933CBD616}" destId="{47279968-74AD-4447-B2B1-826C19DFDB5D}"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8FCDC57A-697C-45A5-865A-9A6E5C70E722}" srcId="{E49DB850-D94B-4D24-BA7F-3A5B92E7F519}" destId="{C68CE385-4D53-406F-BE73-DEABD9FCC6C8}" srcOrd="1" destOrd="0" parTransId="{848C0DAF-C498-4041-A2B2-9BF68DC6E623}" sibTransId="{387BB4EF-C3D0-486C-8DF3-3733282F3027}"/>
    <dgm:cxn modelId="{A23F357D-695F-4029-BB2F-4A6B3DC39EF1}" type="presOf" srcId="{EE8C45BF-BC2B-4E2D-8B96-767070E3C5C7}" destId="{B76EF924-70A7-4D1D-975E-3B6318D53C1A}" srcOrd="0" destOrd="0" presId="urn:microsoft.com/office/officeart/2005/8/layout/hierarchy4"/>
    <dgm:cxn modelId="{5B8CB385-0A8A-430F-B02F-E560DCCC5A07}" type="presOf" srcId="{C43B1118-531E-46DF-B25D-9D86A1BADED5}" destId="{18C4E90C-BE2C-4C87-BFA9-C04BC4F8277A}" srcOrd="0" destOrd="0" presId="urn:microsoft.com/office/officeart/2005/8/layout/hierarchy4"/>
    <dgm:cxn modelId="{3E8D9A86-1202-4CCF-943A-A91A7ADCB368}" type="presOf" srcId="{E8422DD5-A035-4CD2-A5D9-2421F522ACF0}" destId="{E14EAB2C-FEE5-446B-BA95-AB92427CE4BD}" srcOrd="0" destOrd="0" presId="urn:microsoft.com/office/officeart/2005/8/layout/hierarchy4"/>
    <dgm:cxn modelId="{CE6F9F86-0BEB-4FAA-9C4D-14EFB511AD86}" srcId="{C43B1118-531E-46DF-B25D-9D86A1BADED5}" destId="{E49DB850-D94B-4D24-BA7F-3A5B92E7F519}" srcOrd="5" destOrd="0" parTransId="{DFD6A943-C6F0-4BEC-9D35-0C992A4E428E}" sibTransId="{D2C87D54-B317-41FC-B280-42A2A15A2D5C}"/>
    <dgm:cxn modelId="{4AE94287-ED74-4AF2-B93C-D5D6CB49FD6E}" type="presOf" srcId="{E49DB850-D94B-4D24-BA7F-3A5B92E7F519}" destId="{F2DDD620-10D4-4F49-BE7E-726A0DA0401B}" srcOrd="0" destOrd="0" presId="urn:microsoft.com/office/officeart/2005/8/layout/hierarchy4"/>
    <dgm:cxn modelId="{970E9589-20AB-4817-87E2-D38AAF5B599C}" type="presOf" srcId="{DC72E9A0-FFFE-4A56-A1D0-1C0F25B44441}" destId="{BFB8A34C-39C6-4459-A186-2F6574E5C545}" srcOrd="0" destOrd="0" presId="urn:microsoft.com/office/officeart/2005/8/layout/hierarchy4"/>
    <dgm:cxn modelId="{98B0368B-6E24-424C-83AF-1D28C410F9F4}" type="presOf" srcId="{27B5254A-84E4-4918-BCFF-B768A8AD5ACF}" destId="{4AA97641-247F-420F-A9D4-1BF423AC969C}" srcOrd="0" destOrd="0" presId="urn:microsoft.com/office/officeart/2005/8/layout/hierarchy4"/>
    <dgm:cxn modelId="{E2685197-9C5A-42E5-8040-8A4D7A0A19A2}" srcId="{27B5254A-84E4-4918-BCFF-B768A8AD5ACF}" destId="{A67A6975-3E13-483F-8748-B5701854A511}" srcOrd="1" destOrd="0" parTransId="{6F628AFF-F341-44C2-B786-EA599164E1B0}" sibTransId="{21D1E8CE-3171-4D57-B6B7-D82319A3AA56}"/>
    <dgm:cxn modelId="{B1B27599-F6D2-416B-8759-3E2DDF032852}" srcId="{14B0B8D2-9233-4DFD-B7E9-5090BD89114E}" destId="{BFACADD1-9ED7-445F-B957-AAC5CA193991}" srcOrd="1" destOrd="0" parTransId="{D4903A71-2A15-47D3-A74E-E77D652808A8}" sibTransId="{E94100B9-EF2A-4015-A20C-373C4D1CCB3C}"/>
    <dgm:cxn modelId="{D4A3AC9F-EC19-45DA-B152-576DC2E47145}" type="presOf" srcId="{5236C27A-A217-4842-9577-2506CD2FD62F}" destId="{64B8939A-52CE-4154-9411-4F8397495ECA}" srcOrd="0" destOrd="0" presId="urn:microsoft.com/office/officeart/2005/8/layout/hierarchy4"/>
    <dgm:cxn modelId="{83F941A1-0960-4F34-B114-DF50B3B68F46}" type="presOf" srcId="{A67A6975-3E13-483F-8748-B5701854A511}" destId="{2C54FAB9-B70F-4513-928A-E5DD168C7DEA}" srcOrd="0" destOrd="0" presId="urn:microsoft.com/office/officeart/2005/8/layout/hierarchy4"/>
    <dgm:cxn modelId="{3D9435A7-EE1B-4836-9031-CF9E56597D41}" type="presOf" srcId="{C68CE385-4D53-406F-BE73-DEABD9FCC6C8}" destId="{47BC82DD-3A51-49FA-93A5-C7B9AE1BAB6F}" srcOrd="0" destOrd="0" presId="urn:microsoft.com/office/officeart/2005/8/layout/hierarchy4"/>
    <dgm:cxn modelId="{5C3947A7-4234-4924-9160-BF3F63B16349}" type="presOf" srcId="{DE3FD687-FBEF-4301-B193-92481DBF2AF2}" destId="{8617CE93-8C3F-42B6-8C72-61BB3386735B}" srcOrd="0" destOrd="0" presId="urn:microsoft.com/office/officeart/2005/8/layout/hierarchy4"/>
    <dgm:cxn modelId="{C615E3A7-5328-4F49-8B8D-433EFBA69F6D}" type="presOf" srcId="{EA6E2D63-EB92-4E59-943C-F805549A2BFF}" destId="{1E235EB9-E512-4C6D-8072-2795A9F91516}" srcOrd="0" destOrd="0" presId="urn:microsoft.com/office/officeart/2005/8/layout/hierarchy4"/>
    <dgm:cxn modelId="{433453B0-07B1-4EEA-AECB-059F38A1BA41}" srcId="{2953606B-7636-4CBA-BB99-B2229485E5FA}" destId="{5236C27A-A217-4842-9577-2506CD2FD62F}" srcOrd="0" destOrd="0" parTransId="{D2BDF5A1-CBB4-47C6-B8CA-6FC869140510}" sibTransId="{41AEA73C-1B69-4CEA-B883-0D7CCD7DE99B}"/>
    <dgm:cxn modelId="{02161CB1-A763-4D8A-BA7C-ED5C2FEC8CDD}" srcId="{0908F867-1516-41D7-A637-C74CA7F507D9}" destId="{30B12729-C948-4055-AF87-CC7AA081DFF6}" srcOrd="2" destOrd="0" parTransId="{45CB82D4-C628-498E-80C1-9CD6682FB628}" sibTransId="{8D695504-3EEB-462C-9FC6-EB2A816C1ECA}"/>
    <dgm:cxn modelId="{DF96E9B2-F694-479A-9272-FF4CD3AC3D6C}" type="presOf" srcId="{1A5E2FA4-808F-48AF-A1D2-E441CC7EB70D}" destId="{65EFDC76-5C5D-4C03-AFF7-A02D7C43EF22}" srcOrd="0" destOrd="0" presId="urn:microsoft.com/office/officeart/2005/8/layout/hierarchy4"/>
    <dgm:cxn modelId="{44BF3EB3-4677-4279-89FC-7119C8A5E0EC}" srcId="{3CA3054B-E51D-4D4D-84D5-16380167837E}" destId="{50631AD5-F87B-4EC7-8729-5CC452FF715C}" srcOrd="1" destOrd="0" parTransId="{766319B8-62B1-4C1D-BEEA-FB4774AD7FD1}" sibTransId="{5E1C8E53-FAC1-4AEC-91C6-BD673969ABDC}"/>
    <dgm:cxn modelId="{2F949FB9-1D4B-44BB-A5E2-38E454745ADD}" srcId="{C43B1118-531E-46DF-B25D-9D86A1BADED5}" destId="{27B5254A-84E4-4918-BCFF-B768A8AD5ACF}" srcOrd="3" destOrd="0" parTransId="{52C020E3-A1DC-4F35-B982-298F21ED470A}" sibTransId="{901ED281-B939-4961-AE2C-1141621C7A2D}"/>
    <dgm:cxn modelId="{33B293BB-B093-4751-8125-28009C354469}" type="presOf" srcId="{A9BA2291-AC38-464B-B745-48B265A44C03}" destId="{B1FF07CE-EACC-453F-B5A5-DEBE343C225A}" srcOrd="0" destOrd="0" presId="urn:microsoft.com/office/officeart/2005/8/layout/hierarchy4"/>
    <dgm:cxn modelId="{5C3932C2-CF2A-44A8-B1D9-C159DD97ED85}" type="presOf" srcId="{8AE101F1-0B6B-4AC6-AB18-2B1AB00C5642}" destId="{657D70A7-D8D5-44F6-9875-B3B76ACDBAB6}" srcOrd="0" destOrd="0" presId="urn:microsoft.com/office/officeart/2005/8/layout/hierarchy4"/>
    <dgm:cxn modelId="{552CDBCF-8CFB-4F8F-BD08-972553E495BC}" srcId="{0908F867-1516-41D7-A637-C74CA7F507D9}" destId="{31B0A63B-9E92-4BC0-9610-635AC6C4C52B}" srcOrd="0" destOrd="0" parTransId="{166687CF-72D3-48D4-BC28-D4C452FA8CB0}" sibTransId="{9392C3F5-EF20-4F90-8E32-F70E59AEA6B4}"/>
    <dgm:cxn modelId="{1B2CE9CF-5724-4623-A5A8-AF420C08D373}" srcId="{C43B1118-531E-46DF-B25D-9D86A1BADED5}" destId="{A9BA2291-AC38-464B-B745-48B265A44C03}" srcOrd="0" destOrd="0" parTransId="{905F7EE6-C1A7-4550-9E72-DAE274512C09}" sibTransId="{44AFD487-B736-4AB5-9DDA-439A259DBE4D}"/>
    <dgm:cxn modelId="{7B01EAD4-9C46-4171-A622-3C7480FA7C9A}" type="presOf" srcId="{17DA8430-195F-42AC-A212-0492C62E1BE6}" destId="{4B38CE2F-0C4E-4BA1-9BE0-75D050A0444C}" srcOrd="0" destOrd="0" presId="urn:microsoft.com/office/officeart/2005/8/layout/hierarchy4"/>
    <dgm:cxn modelId="{B247D1D6-FC38-464A-9F7E-A992923B8BFA}" srcId="{14B0B8D2-9233-4DFD-B7E9-5090BD89114E}" destId="{17DA8430-195F-42AC-A212-0492C62E1BE6}" srcOrd="0" destOrd="0" parTransId="{A1FC17DD-B3B6-45BF-9D6E-2C993C02D3F2}" sibTransId="{8C0D6832-DADE-4202-A42F-70A8B6F354D9}"/>
    <dgm:cxn modelId="{1721EEDE-525B-4B61-8F0C-0446360754AE}" type="presOf" srcId="{671184BC-F992-46EF-980E-4EE6143F7DE6}" destId="{38591B25-E852-4503-8D4A-E1B85E068B88}" srcOrd="0" destOrd="0" presId="urn:microsoft.com/office/officeart/2005/8/layout/hierarchy4"/>
    <dgm:cxn modelId="{1CED00E2-6312-4F31-A446-B51578CEC59D}" srcId="{27B5254A-84E4-4918-BCFF-B768A8AD5ACF}" destId="{1A5E2FA4-808F-48AF-A1D2-E441CC7EB70D}" srcOrd="0" destOrd="0" parTransId="{F344E6D7-8842-4427-B7FC-1D1033215AE5}" sibTransId="{32DF16E7-7BBE-465B-A7A2-A7C1A318BCFF}"/>
    <dgm:cxn modelId="{6C3E54F2-3B56-4225-A10E-5C4053814FD0}" srcId="{27B5254A-84E4-4918-BCFF-B768A8AD5ACF}" destId="{EE8C45BF-BC2B-4E2D-8B96-767070E3C5C7}" srcOrd="2" destOrd="0" parTransId="{0A0029CA-0EA9-416C-A44A-994AE44014A1}" sibTransId="{2EF5B95F-40AC-4658-9518-7B96A17CA5F6}"/>
    <dgm:cxn modelId="{7280E6F3-B335-4696-A770-F270363EAF84}" srcId="{0908F867-1516-41D7-A637-C74CA7F507D9}" destId="{DC72E9A0-FFFE-4A56-A1D0-1C0F25B44441}" srcOrd="1" destOrd="0" parTransId="{ABFB55CC-2844-414D-86B8-1573775FD1C4}" sibTransId="{6E135DC5-61BA-4F51-A30D-4E2E8195675D}"/>
    <dgm:cxn modelId="{8CB63BF5-E4A5-4AF8-80CD-4FC69C4A7837}" srcId="{A9BA2291-AC38-464B-B745-48B265A44C03}" destId="{EA7FAB09-DE9F-4EF2-9948-D56933CBD616}" srcOrd="0" destOrd="0" parTransId="{FB906166-3456-436D-B6E8-07DB15E6EB3D}" sibTransId="{0C4DD758-B44E-4228-9721-B9C7B1246848}"/>
    <dgm:cxn modelId="{11A926F7-FFF2-4C0D-A184-5502E16CA649}" srcId="{C43B1118-531E-46DF-B25D-9D86A1BADED5}" destId="{14B0B8D2-9233-4DFD-B7E9-5090BD89114E}" srcOrd="6" destOrd="0" parTransId="{F61D20DD-E889-4212-93C3-E74F036E072D}" sibTransId="{29BCE85E-19E3-4069-AB09-190C302E8966}"/>
    <dgm:cxn modelId="{5CE689F9-4BEC-4E00-899A-C2FF34B2DD31}" type="presOf" srcId="{3CA3054B-E51D-4D4D-84D5-16380167837E}" destId="{5DBD2730-9FF3-4436-93E1-55B63E32F70C}" srcOrd="0" destOrd="0" presId="urn:microsoft.com/office/officeart/2005/8/layout/hierarchy4"/>
    <dgm:cxn modelId="{13A392FF-02EA-418A-A4F0-3789305F0A19}" type="presOf" srcId="{30B12729-C948-4055-AF87-CC7AA081DFF6}" destId="{BA5FE3F9-9C5E-4AB0-BF17-E32F4485CACF}" srcOrd="0" destOrd="0" presId="urn:microsoft.com/office/officeart/2005/8/layout/hierarchy4"/>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ABEE3107-E2A1-40F7-B660-2EAB16EB4D1F}" type="presParOf" srcId="{824008DE-E220-4FB6-BCEF-9AABC8C9F9EA}" destId="{8BE7177D-3580-42C2-9B87-3DE0B866D8B2}" srcOrd="0" destOrd="0" presId="urn:microsoft.com/office/officeart/2005/8/layout/hierarchy4"/>
    <dgm:cxn modelId="{B5D4B3C6-7E77-4A59-91F6-5BFFAE0D6BED}" type="presParOf" srcId="{8BE7177D-3580-42C2-9B87-3DE0B866D8B2}" destId="{B1FF07CE-EACC-453F-B5A5-DEBE343C225A}" srcOrd="0" destOrd="0" presId="urn:microsoft.com/office/officeart/2005/8/layout/hierarchy4"/>
    <dgm:cxn modelId="{107ECA99-BC6C-4DFB-94F4-21E717BD29E8}" type="presParOf" srcId="{8BE7177D-3580-42C2-9B87-3DE0B866D8B2}" destId="{92842E80-BD48-4142-8413-7DAAC823BCFE}" srcOrd="1" destOrd="0" presId="urn:microsoft.com/office/officeart/2005/8/layout/hierarchy4"/>
    <dgm:cxn modelId="{8C6A6D00-0693-4487-BE21-B3104AFE4787}" type="presParOf" srcId="{8BE7177D-3580-42C2-9B87-3DE0B866D8B2}" destId="{4C63AAC5-A9F3-4077-83C1-183CE2A68CE5}" srcOrd="2" destOrd="0" presId="urn:microsoft.com/office/officeart/2005/8/layout/hierarchy4"/>
    <dgm:cxn modelId="{726552EF-05DA-4297-A141-C4A6BD69F72E}" type="presParOf" srcId="{4C63AAC5-A9F3-4077-83C1-183CE2A68CE5}" destId="{61EF259B-FF6C-4D7B-A337-FCD99C428A6A}" srcOrd="0" destOrd="0" presId="urn:microsoft.com/office/officeart/2005/8/layout/hierarchy4"/>
    <dgm:cxn modelId="{AF25E258-0265-40BF-B417-9D5ADFFCCD93}" type="presParOf" srcId="{61EF259B-FF6C-4D7B-A337-FCD99C428A6A}" destId="{47279968-74AD-4447-B2B1-826C19DFDB5D}" srcOrd="0" destOrd="0" presId="urn:microsoft.com/office/officeart/2005/8/layout/hierarchy4"/>
    <dgm:cxn modelId="{0D6A69B9-4876-4496-8AE8-CFA2E0AF436D}" type="presParOf" srcId="{61EF259B-FF6C-4D7B-A337-FCD99C428A6A}" destId="{0CBB7901-2236-4703-92D7-47C4F6F48946}" srcOrd="1" destOrd="0" presId="urn:microsoft.com/office/officeart/2005/8/layout/hierarchy4"/>
    <dgm:cxn modelId="{E9AEA400-3098-4A49-86D3-E2B2AB2F6634}" type="presParOf" srcId="{4C63AAC5-A9F3-4077-83C1-183CE2A68CE5}" destId="{9582ED0C-FD52-498D-976C-E959389429BC}" srcOrd="1" destOrd="0" presId="urn:microsoft.com/office/officeart/2005/8/layout/hierarchy4"/>
    <dgm:cxn modelId="{0C188F2D-4060-41D2-B79C-FFF60BBC2D81}" type="presParOf" srcId="{4C63AAC5-A9F3-4077-83C1-183CE2A68CE5}" destId="{B8F6F038-3038-4FEC-8BA1-316BF88493B1}" srcOrd="2" destOrd="0" presId="urn:microsoft.com/office/officeart/2005/8/layout/hierarchy4"/>
    <dgm:cxn modelId="{33B3590C-F413-477D-9474-782EADEB3916}" type="presParOf" srcId="{B8F6F038-3038-4FEC-8BA1-316BF88493B1}" destId="{E14EAB2C-FEE5-446B-BA95-AB92427CE4BD}" srcOrd="0" destOrd="0" presId="urn:microsoft.com/office/officeart/2005/8/layout/hierarchy4"/>
    <dgm:cxn modelId="{B357B3D8-0177-492F-AD8A-67434959F542}" type="presParOf" srcId="{B8F6F038-3038-4FEC-8BA1-316BF88493B1}" destId="{3838BDB7-C20C-4D2E-92B3-430BAAE396EF}" srcOrd="1" destOrd="0" presId="urn:microsoft.com/office/officeart/2005/8/layout/hierarchy4"/>
    <dgm:cxn modelId="{5EA47313-36BE-4BE3-A2FF-732A75DBF7B7}" type="presParOf" srcId="{824008DE-E220-4FB6-BCEF-9AABC8C9F9EA}" destId="{2019A21C-F661-4F0E-95A2-1106CEC32956}" srcOrd="1" destOrd="0" presId="urn:microsoft.com/office/officeart/2005/8/layout/hierarchy4"/>
    <dgm:cxn modelId="{57063FD2-C172-4CA3-8590-9276FAE53FA0}" type="presParOf" srcId="{824008DE-E220-4FB6-BCEF-9AABC8C9F9EA}" destId="{80CF2A23-36EB-4F23-885A-3D5D39960BC2}" srcOrd="2"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2CA91EFB-AFFA-4750-A045-4F55D04882F5}" type="presParOf" srcId="{6B48CF30-45FE-4173-8AA4-57DC95B70AD1}" destId="{E6264FC0-FE2D-438D-97F8-8AE5F39D63FA}" srcOrd="2"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9516422A-1E83-4CA8-B6FA-0888C4FFC9D7}" type="presParOf" srcId="{6B48CF30-45FE-4173-8AA4-57DC95B70AD1}" destId="{C55CEBCA-FB8C-461B-90B2-B1A8173B1937}" srcOrd="3" destOrd="0" presId="urn:microsoft.com/office/officeart/2005/8/layout/hierarchy4"/>
    <dgm:cxn modelId="{03BC49E7-EF40-4199-942F-9EB4F2AE9C9E}" type="presParOf" srcId="{6B48CF30-45FE-4173-8AA4-57DC95B70AD1}" destId="{2995BA9B-8239-4FEC-BC57-8286088C7489}" srcOrd="4" destOrd="0" presId="urn:microsoft.com/office/officeart/2005/8/layout/hierarchy4"/>
    <dgm:cxn modelId="{411D88C2-8D49-4BA8-BF69-51F05C1405FF}" type="presParOf" srcId="{2995BA9B-8239-4FEC-BC57-8286088C7489}" destId="{BA5FE3F9-9C5E-4AB0-BF17-E32F4485CACF}" srcOrd="0" destOrd="0" presId="urn:microsoft.com/office/officeart/2005/8/layout/hierarchy4"/>
    <dgm:cxn modelId="{0819124B-345A-42FF-9B25-A9A80EC9601A}" type="presParOf" srcId="{2995BA9B-8239-4FEC-BC57-8286088C7489}" destId="{141FA55C-6890-4EFD-BE1C-5359DD633367}" srcOrd="1" destOrd="0" presId="urn:microsoft.com/office/officeart/2005/8/layout/hierarchy4"/>
    <dgm:cxn modelId="{723E8F64-0035-4884-9B57-8DFE2C6FF4BC}" type="presParOf" srcId="{824008DE-E220-4FB6-BCEF-9AABC8C9F9EA}" destId="{B323F18C-4762-440A-96C3-EABC9D4B8E26}" srcOrd="3" destOrd="0" presId="urn:microsoft.com/office/officeart/2005/8/layout/hierarchy4"/>
    <dgm:cxn modelId="{6F4A86B3-9F06-40CC-AFA5-78D72E5B59AF}" type="presParOf" srcId="{824008DE-E220-4FB6-BCEF-9AABC8C9F9EA}" destId="{35787519-FC4B-44DA-82B5-B0B6918302C4}" srcOrd="4" destOrd="0" presId="urn:microsoft.com/office/officeart/2005/8/layout/hierarchy4"/>
    <dgm:cxn modelId="{46B26F37-F741-4F52-A7A9-7FB086762347}" type="presParOf" srcId="{35787519-FC4B-44DA-82B5-B0B6918302C4}" destId="{E95BCC40-8465-42D2-94DF-25793E70BD06}" srcOrd="0" destOrd="0" presId="urn:microsoft.com/office/officeart/2005/8/layout/hierarchy4"/>
    <dgm:cxn modelId="{346959FB-2ABA-44D7-A39F-E6D7E7B34614}" type="presParOf" srcId="{35787519-FC4B-44DA-82B5-B0B6918302C4}" destId="{DE13DDF0-98DD-45E8-AD62-49ADFCBA2480}" srcOrd="1" destOrd="0" presId="urn:microsoft.com/office/officeart/2005/8/layout/hierarchy4"/>
    <dgm:cxn modelId="{3CB707EE-47DE-4F2F-86EB-0F5B3460C944}" type="presParOf" srcId="{35787519-FC4B-44DA-82B5-B0B6918302C4}" destId="{D8FD7F06-67B0-46BD-8866-CE65AEC01ADA}" srcOrd="2" destOrd="0" presId="urn:microsoft.com/office/officeart/2005/8/layout/hierarchy4"/>
    <dgm:cxn modelId="{5F353A74-E867-43B3-A773-3DE2C9212200}" type="presParOf" srcId="{D8FD7F06-67B0-46BD-8866-CE65AEC01ADA}" destId="{5EF88EA4-A367-4802-B14D-110E62282298}" srcOrd="0" destOrd="0" presId="urn:microsoft.com/office/officeart/2005/8/layout/hierarchy4"/>
    <dgm:cxn modelId="{A949145C-A8DC-466B-AB7D-D65E438C4E86}" type="presParOf" srcId="{5EF88EA4-A367-4802-B14D-110E62282298}" destId="{64B8939A-52CE-4154-9411-4F8397495ECA}" srcOrd="0" destOrd="0" presId="urn:microsoft.com/office/officeart/2005/8/layout/hierarchy4"/>
    <dgm:cxn modelId="{A189B7B7-E299-4E7E-B791-39670DC06193}" type="presParOf" srcId="{5EF88EA4-A367-4802-B14D-110E62282298}" destId="{C4451BA3-8154-4E52-A8E4-C878E6BC279A}" srcOrd="1" destOrd="0" presId="urn:microsoft.com/office/officeart/2005/8/layout/hierarchy4"/>
    <dgm:cxn modelId="{1B2FF89E-CA49-4161-8CCC-4809CE147A64}" type="presParOf" srcId="{D8FD7F06-67B0-46BD-8866-CE65AEC01ADA}" destId="{7920DAE5-B174-41F1-8D83-D288B7EDC52C}" srcOrd="1" destOrd="0" presId="urn:microsoft.com/office/officeart/2005/8/layout/hierarchy4"/>
    <dgm:cxn modelId="{0DB91356-2DAF-4F01-864D-4D444C5695D9}" type="presParOf" srcId="{D8FD7F06-67B0-46BD-8866-CE65AEC01ADA}" destId="{95E65BDA-37FF-402A-97AF-0973AF9176F5}" srcOrd="2" destOrd="0" presId="urn:microsoft.com/office/officeart/2005/8/layout/hierarchy4"/>
    <dgm:cxn modelId="{2CF57223-B53F-424B-A7B0-110C32AF606E}" type="presParOf" srcId="{95E65BDA-37FF-402A-97AF-0973AF9176F5}" destId="{657D70A7-D8D5-44F6-9875-B3B76ACDBAB6}" srcOrd="0" destOrd="0" presId="urn:microsoft.com/office/officeart/2005/8/layout/hierarchy4"/>
    <dgm:cxn modelId="{B476D71C-9043-4D9C-AFFE-1F0EDD140C2F}" type="presParOf" srcId="{95E65BDA-37FF-402A-97AF-0973AF9176F5}" destId="{37B23139-9896-4995-BDC5-E52EEB90E605}" srcOrd="1" destOrd="0" presId="urn:microsoft.com/office/officeart/2005/8/layout/hierarchy4"/>
    <dgm:cxn modelId="{260E0C13-C265-4983-A420-E51BAFB130D3}" type="presParOf" srcId="{D8FD7F06-67B0-46BD-8866-CE65AEC01ADA}" destId="{9BCCC653-B4CF-4983-8C0A-B08721676A41}" srcOrd="3" destOrd="0" presId="urn:microsoft.com/office/officeart/2005/8/layout/hierarchy4"/>
    <dgm:cxn modelId="{46DC9BB2-1829-4A7F-B49D-4392FD2B6B42}" type="presParOf" srcId="{D8FD7F06-67B0-46BD-8866-CE65AEC01ADA}" destId="{907A243C-E3EB-438A-B3FC-4A5E440FD495}" srcOrd="4" destOrd="0" presId="urn:microsoft.com/office/officeart/2005/8/layout/hierarchy4"/>
    <dgm:cxn modelId="{0D69696E-B18D-466D-9135-C45B08B15CEE}" type="presParOf" srcId="{907A243C-E3EB-438A-B3FC-4A5E440FD495}" destId="{8617CE93-8C3F-42B6-8C72-61BB3386735B}" srcOrd="0" destOrd="0" presId="urn:microsoft.com/office/officeart/2005/8/layout/hierarchy4"/>
    <dgm:cxn modelId="{213D045C-7207-4045-B1B1-46C0D668FFDC}" type="presParOf" srcId="{907A243C-E3EB-438A-B3FC-4A5E440FD495}" destId="{FCB10905-BEB0-4F13-8F82-69CD6087E49A}" srcOrd="1" destOrd="0" presId="urn:microsoft.com/office/officeart/2005/8/layout/hierarchy4"/>
    <dgm:cxn modelId="{9FAB6EA2-38B7-47D2-B1B5-B2909B4994A6}" type="presParOf" srcId="{824008DE-E220-4FB6-BCEF-9AABC8C9F9EA}" destId="{93416A82-2887-451E-9635-08BF97E29480}" srcOrd="5" destOrd="0" presId="urn:microsoft.com/office/officeart/2005/8/layout/hierarchy4"/>
    <dgm:cxn modelId="{87DC151E-0581-4CB5-A126-D92AED4469E9}" type="presParOf" srcId="{824008DE-E220-4FB6-BCEF-9AABC8C9F9EA}" destId="{F36CD4F6-906C-4DBF-950B-0C931DFA6A1A}" srcOrd="6" destOrd="0" presId="urn:microsoft.com/office/officeart/2005/8/layout/hierarchy4"/>
    <dgm:cxn modelId="{4820E61C-86B5-4BF6-AEF5-125BE05912F5}" type="presParOf" srcId="{F36CD4F6-906C-4DBF-950B-0C931DFA6A1A}" destId="{4AA97641-247F-420F-A9D4-1BF423AC969C}" srcOrd="0" destOrd="0" presId="urn:microsoft.com/office/officeart/2005/8/layout/hierarchy4"/>
    <dgm:cxn modelId="{3E4156C0-EFB5-4778-834F-F5048983A465}" type="presParOf" srcId="{F36CD4F6-906C-4DBF-950B-0C931DFA6A1A}" destId="{0670ADA8-409E-45E4-98F7-2144414B6F2E}" srcOrd="1" destOrd="0" presId="urn:microsoft.com/office/officeart/2005/8/layout/hierarchy4"/>
    <dgm:cxn modelId="{644B78C0-7476-41CE-AB5D-901BCAEBF30C}" type="presParOf" srcId="{F36CD4F6-906C-4DBF-950B-0C931DFA6A1A}" destId="{86F78D30-EA5C-478C-BC4E-AE86D2A6EBB5}" srcOrd="2" destOrd="0" presId="urn:microsoft.com/office/officeart/2005/8/layout/hierarchy4"/>
    <dgm:cxn modelId="{D78AA3A4-F8B7-4E21-B90C-E8BE3D210DD4}" type="presParOf" srcId="{86F78D30-EA5C-478C-BC4E-AE86D2A6EBB5}" destId="{C241527D-A58D-44A3-8A69-9C8FC8BDDA9B}" srcOrd="0" destOrd="0" presId="urn:microsoft.com/office/officeart/2005/8/layout/hierarchy4"/>
    <dgm:cxn modelId="{4C450733-90FA-4C32-920E-DC4384284F23}" type="presParOf" srcId="{C241527D-A58D-44A3-8A69-9C8FC8BDDA9B}" destId="{65EFDC76-5C5D-4C03-AFF7-A02D7C43EF22}" srcOrd="0" destOrd="0" presId="urn:microsoft.com/office/officeart/2005/8/layout/hierarchy4"/>
    <dgm:cxn modelId="{4F574253-A1A0-4C66-A05C-0D86362BD77C}" type="presParOf" srcId="{C241527D-A58D-44A3-8A69-9C8FC8BDDA9B}" destId="{F7093671-3A2C-454A-A9D0-F567D7697177}" srcOrd="1" destOrd="0" presId="urn:microsoft.com/office/officeart/2005/8/layout/hierarchy4"/>
    <dgm:cxn modelId="{63F1C659-6A12-4126-B255-72F6A7FB4190}" type="presParOf" srcId="{86F78D30-EA5C-478C-BC4E-AE86D2A6EBB5}" destId="{CA1C84DF-C147-4743-8C27-96B9EAF6B977}" srcOrd="1" destOrd="0" presId="urn:microsoft.com/office/officeart/2005/8/layout/hierarchy4"/>
    <dgm:cxn modelId="{99E97D5E-DE72-4BB7-852E-268DA57FB397}" type="presParOf" srcId="{86F78D30-EA5C-478C-BC4E-AE86D2A6EBB5}" destId="{76895758-A2FB-4CFC-9ADE-F9E82E591E69}" srcOrd="2" destOrd="0" presId="urn:microsoft.com/office/officeart/2005/8/layout/hierarchy4"/>
    <dgm:cxn modelId="{284A0847-0BC5-470B-AE92-CBD1D7B6C94E}" type="presParOf" srcId="{76895758-A2FB-4CFC-9ADE-F9E82E591E69}" destId="{2C54FAB9-B70F-4513-928A-E5DD168C7DEA}" srcOrd="0" destOrd="0" presId="urn:microsoft.com/office/officeart/2005/8/layout/hierarchy4"/>
    <dgm:cxn modelId="{8A695208-27C6-41BB-9653-86E0B9C8BE2E}" type="presParOf" srcId="{76895758-A2FB-4CFC-9ADE-F9E82E591E69}" destId="{0F969529-F74E-4F8A-99FF-BC764D9925BC}" srcOrd="1" destOrd="0" presId="urn:microsoft.com/office/officeart/2005/8/layout/hierarchy4"/>
    <dgm:cxn modelId="{1F9D467F-08FB-4DCA-BBCC-2DFA7C1A4693}" type="presParOf" srcId="{86F78D30-EA5C-478C-BC4E-AE86D2A6EBB5}" destId="{11B358E2-4510-4EE4-8EAB-B622C8333DC4}" srcOrd="3" destOrd="0" presId="urn:microsoft.com/office/officeart/2005/8/layout/hierarchy4"/>
    <dgm:cxn modelId="{8C5CA14B-B795-4106-B359-4FFBCF0711EC}" type="presParOf" srcId="{86F78D30-EA5C-478C-BC4E-AE86D2A6EBB5}" destId="{7A32F508-EDE1-4288-AD97-A2269A4A6F2C}" srcOrd="4" destOrd="0" presId="urn:microsoft.com/office/officeart/2005/8/layout/hierarchy4"/>
    <dgm:cxn modelId="{3EA74548-1CFE-4332-9155-A1AF51700E80}" type="presParOf" srcId="{7A32F508-EDE1-4288-AD97-A2269A4A6F2C}" destId="{B76EF924-70A7-4D1D-975E-3B6318D53C1A}" srcOrd="0" destOrd="0" presId="urn:microsoft.com/office/officeart/2005/8/layout/hierarchy4"/>
    <dgm:cxn modelId="{CF188CFF-FB88-42C4-BA54-48B73D5378F2}" type="presParOf" srcId="{7A32F508-EDE1-4288-AD97-A2269A4A6F2C}" destId="{F073B8D9-35EA-430B-9BC3-B53228340E7F}" srcOrd="1" destOrd="0" presId="urn:microsoft.com/office/officeart/2005/8/layout/hierarchy4"/>
    <dgm:cxn modelId="{75A83DD4-3F84-4300-9BD0-704B2598E90A}" type="presParOf" srcId="{824008DE-E220-4FB6-BCEF-9AABC8C9F9EA}" destId="{0766148E-B831-4179-AAB9-9716B2755514}" srcOrd="7" destOrd="0" presId="urn:microsoft.com/office/officeart/2005/8/layout/hierarchy4"/>
    <dgm:cxn modelId="{B286DA74-A54F-4046-930F-30B050FBA215}" type="presParOf" srcId="{824008DE-E220-4FB6-BCEF-9AABC8C9F9EA}" destId="{9363302C-7C64-474E-9E6B-597219CB851F}" srcOrd="8" destOrd="0" presId="urn:microsoft.com/office/officeart/2005/8/layout/hierarchy4"/>
    <dgm:cxn modelId="{0590384D-1B5D-48B0-8CDA-E6F364ECBBE2}" type="presParOf" srcId="{9363302C-7C64-474E-9E6B-597219CB851F}" destId="{1E235EB9-E512-4C6D-8072-2795A9F91516}" srcOrd="0" destOrd="0" presId="urn:microsoft.com/office/officeart/2005/8/layout/hierarchy4"/>
    <dgm:cxn modelId="{76692DF7-A3F6-4942-BE73-632051E0B482}" type="presParOf" srcId="{9363302C-7C64-474E-9E6B-597219CB851F}" destId="{D95A8828-BBA2-4097-B502-F46C5183ABDD}" srcOrd="1" destOrd="0" presId="urn:microsoft.com/office/officeart/2005/8/layout/hierarchy4"/>
    <dgm:cxn modelId="{D9FC75F0-2634-4EBE-A57D-FFC6DEF0646C}" type="presParOf" srcId="{9363302C-7C64-474E-9E6B-597219CB851F}" destId="{EF78E5C2-368E-4ED0-A558-C13B7025A106}" srcOrd="2" destOrd="0" presId="urn:microsoft.com/office/officeart/2005/8/layout/hierarchy4"/>
    <dgm:cxn modelId="{938D4A96-1BB3-43BA-BAC2-7B1022A7B308}" type="presParOf" srcId="{EF78E5C2-368E-4ED0-A558-C13B7025A106}" destId="{E1881AAF-24F4-4175-ACD0-25464D8DE8C9}" srcOrd="0" destOrd="0" presId="urn:microsoft.com/office/officeart/2005/8/layout/hierarchy4"/>
    <dgm:cxn modelId="{670ABAD2-FA46-4178-BEF4-2906DF142F71}" type="presParOf" srcId="{E1881AAF-24F4-4175-ACD0-25464D8DE8C9}" destId="{38591B25-E852-4503-8D4A-E1B85E068B88}" srcOrd="0" destOrd="0" presId="urn:microsoft.com/office/officeart/2005/8/layout/hierarchy4"/>
    <dgm:cxn modelId="{59706CE9-8213-4133-AF7E-39B5F58EA822}" type="presParOf" srcId="{E1881AAF-24F4-4175-ACD0-25464D8DE8C9}" destId="{FB2D8AFD-4DEA-4C8A-B23F-5128BF26809A}" srcOrd="1" destOrd="0" presId="urn:microsoft.com/office/officeart/2005/8/layout/hierarchy4"/>
    <dgm:cxn modelId="{8C9BAC80-AB14-43EA-A80A-C2EF3113AE8D}" type="presParOf" srcId="{EF78E5C2-368E-4ED0-A558-C13B7025A106}" destId="{0668E5E0-306E-48B6-B585-B99D057AD14F}" srcOrd="1" destOrd="0" presId="urn:microsoft.com/office/officeart/2005/8/layout/hierarchy4"/>
    <dgm:cxn modelId="{7C7811BC-66EA-40FB-ADE5-71C386845C45}" type="presParOf" srcId="{EF78E5C2-368E-4ED0-A558-C13B7025A106}" destId="{AA7A7BA1-245D-427D-A83A-77973E431026}" srcOrd="2" destOrd="0" presId="urn:microsoft.com/office/officeart/2005/8/layout/hierarchy4"/>
    <dgm:cxn modelId="{8A7F97E2-A614-44AA-9E82-6AE9FA322D9B}" type="presParOf" srcId="{AA7A7BA1-245D-427D-A83A-77973E431026}" destId="{F277ABC2-E53F-4252-9DF9-8A1599D23006}" srcOrd="0" destOrd="0" presId="urn:microsoft.com/office/officeart/2005/8/layout/hierarchy4"/>
    <dgm:cxn modelId="{28E00FF8-3512-4663-8D19-7912AC170F78}" type="presParOf" srcId="{AA7A7BA1-245D-427D-A83A-77973E431026}" destId="{A73F348B-0CB7-4A9B-8867-B2BAA265D87E}" srcOrd="1" destOrd="0" presId="urn:microsoft.com/office/officeart/2005/8/layout/hierarchy4"/>
    <dgm:cxn modelId="{295F7507-C8D2-4195-AD9A-FEE061AAFC9E}" type="presParOf" srcId="{EF78E5C2-368E-4ED0-A558-C13B7025A106}" destId="{A82AF820-3344-4244-B61C-99661A3F36A0}" srcOrd="3" destOrd="0" presId="urn:microsoft.com/office/officeart/2005/8/layout/hierarchy4"/>
    <dgm:cxn modelId="{CB127F0C-3D24-44E7-B8C0-C88C5A8E4A7B}" type="presParOf" srcId="{EF78E5C2-368E-4ED0-A558-C13B7025A106}" destId="{F02DD812-3EAA-4B51-B5A4-590D86E0C30B}" srcOrd="4" destOrd="0" presId="urn:microsoft.com/office/officeart/2005/8/layout/hierarchy4"/>
    <dgm:cxn modelId="{8C3E9861-3B4D-4604-AFBF-BE8D3C661849}" type="presParOf" srcId="{F02DD812-3EAA-4B51-B5A4-590D86E0C30B}" destId="{2D1C20F1-BD03-4BA8-8FB2-B83CE1A3399E}" srcOrd="0" destOrd="0" presId="urn:microsoft.com/office/officeart/2005/8/layout/hierarchy4"/>
    <dgm:cxn modelId="{6524F6D6-53E7-4D21-9866-D8D7019AC370}" type="presParOf" srcId="{F02DD812-3EAA-4B51-B5A4-590D86E0C30B}" destId="{949F2D47-8068-41D4-AEDF-9F90DFB99C7E}" srcOrd="1" destOrd="0" presId="urn:microsoft.com/office/officeart/2005/8/layout/hierarchy4"/>
    <dgm:cxn modelId="{073A0C1F-706F-4671-BD57-079BAC4B207D}" type="presParOf" srcId="{824008DE-E220-4FB6-BCEF-9AABC8C9F9EA}" destId="{1D1D35FD-189E-43A7-8D64-E96D20355410}" srcOrd="9" destOrd="0" presId="urn:microsoft.com/office/officeart/2005/8/layout/hierarchy4"/>
    <dgm:cxn modelId="{6B8C0A58-7316-4E70-B9CA-0B73BB877414}" type="presParOf" srcId="{824008DE-E220-4FB6-BCEF-9AABC8C9F9EA}" destId="{4F0FEBC8-D2B8-494E-970F-43ECB8198E8E}" srcOrd="10" destOrd="0" presId="urn:microsoft.com/office/officeart/2005/8/layout/hierarchy4"/>
    <dgm:cxn modelId="{BB552E88-C4F4-4610-968F-80653307036B}" type="presParOf" srcId="{4F0FEBC8-D2B8-494E-970F-43ECB8198E8E}" destId="{F2DDD620-10D4-4F49-BE7E-726A0DA0401B}" srcOrd="0" destOrd="0" presId="urn:microsoft.com/office/officeart/2005/8/layout/hierarchy4"/>
    <dgm:cxn modelId="{62B0394E-AFCD-4DC8-AB58-4C41BFA95B9D}" type="presParOf" srcId="{4F0FEBC8-D2B8-494E-970F-43ECB8198E8E}" destId="{328A9E96-4F91-49CC-B0BD-3AB1F2EE3A55}" srcOrd="1" destOrd="0" presId="urn:microsoft.com/office/officeart/2005/8/layout/hierarchy4"/>
    <dgm:cxn modelId="{BA5D2B38-ACFD-4244-9799-E7B6F8F81DC7}" type="presParOf" srcId="{4F0FEBC8-D2B8-494E-970F-43ECB8198E8E}" destId="{3464F95C-70F5-454C-AC82-D4D29F94D177}" srcOrd="2" destOrd="0" presId="urn:microsoft.com/office/officeart/2005/8/layout/hierarchy4"/>
    <dgm:cxn modelId="{0B41F0EF-B63F-4A37-A626-9FFF6D3EC397}" type="presParOf" srcId="{3464F95C-70F5-454C-AC82-D4D29F94D177}" destId="{A33B852E-7C1C-4703-B877-2A2210C06D96}" srcOrd="0" destOrd="0" presId="urn:microsoft.com/office/officeart/2005/8/layout/hierarchy4"/>
    <dgm:cxn modelId="{C8B70608-192B-48B4-B83D-991B5182D4A1}" type="presParOf" srcId="{A33B852E-7C1C-4703-B877-2A2210C06D96}" destId="{52375933-8D8D-4ABE-8FF1-D9FFCC515B6A}" srcOrd="0" destOrd="0" presId="urn:microsoft.com/office/officeart/2005/8/layout/hierarchy4"/>
    <dgm:cxn modelId="{B94B714F-6D25-420D-951A-0A3F8D6FF209}" type="presParOf" srcId="{A33B852E-7C1C-4703-B877-2A2210C06D96}" destId="{D68BA315-6B70-437C-90D3-813870A720AA}" srcOrd="1" destOrd="0" presId="urn:microsoft.com/office/officeart/2005/8/layout/hierarchy4"/>
    <dgm:cxn modelId="{9C8BDA76-96DE-4846-ADF1-2703CCD42465}" type="presParOf" srcId="{3464F95C-70F5-454C-AC82-D4D29F94D177}" destId="{83CEE64A-D159-4828-8387-F0AAD04647C8}" srcOrd="1" destOrd="0" presId="urn:microsoft.com/office/officeart/2005/8/layout/hierarchy4"/>
    <dgm:cxn modelId="{7051EB4D-88C5-492D-AF91-1B659143B89A}" type="presParOf" srcId="{3464F95C-70F5-454C-AC82-D4D29F94D177}" destId="{025A6574-D8BE-4C0B-AF50-D81643BCF2FA}" srcOrd="2" destOrd="0" presId="urn:microsoft.com/office/officeart/2005/8/layout/hierarchy4"/>
    <dgm:cxn modelId="{56D1CDFC-CD52-4215-BB85-0A68C2122033}" type="presParOf" srcId="{025A6574-D8BE-4C0B-AF50-D81643BCF2FA}" destId="{47BC82DD-3A51-49FA-93A5-C7B9AE1BAB6F}" srcOrd="0" destOrd="0" presId="urn:microsoft.com/office/officeart/2005/8/layout/hierarchy4"/>
    <dgm:cxn modelId="{7CB3C4AD-DB1D-462D-A2A1-8FDA5210E857}" type="presParOf" srcId="{025A6574-D8BE-4C0B-AF50-D81643BCF2FA}" destId="{BE039E38-5B0B-4C10-BE22-894A290E448A}" srcOrd="1" destOrd="0" presId="urn:microsoft.com/office/officeart/2005/8/layout/hierarchy4"/>
    <dgm:cxn modelId="{24D25FF0-A684-4792-9E4E-420070153DE0}" type="presParOf" srcId="{824008DE-E220-4FB6-BCEF-9AABC8C9F9EA}" destId="{5AB9BE4B-A5CE-487F-8B69-5A1A14ACCBD9}" srcOrd="11" destOrd="0" presId="urn:microsoft.com/office/officeart/2005/8/layout/hierarchy4"/>
    <dgm:cxn modelId="{BEE7605C-2728-4F62-BFA0-A978DB183A6F}" type="presParOf" srcId="{824008DE-E220-4FB6-BCEF-9AABC8C9F9EA}" destId="{05B6DF61-9089-4944-912A-94F4963DCBCE}" srcOrd="12" destOrd="0" presId="urn:microsoft.com/office/officeart/2005/8/layout/hierarchy4"/>
    <dgm:cxn modelId="{CA03062B-503D-4EDF-A303-A27CAF2A39D1}" type="presParOf" srcId="{05B6DF61-9089-4944-912A-94F4963DCBCE}" destId="{21674D1C-034E-4CEE-96BE-7F0536099DA2}" srcOrd="0" destOrd="0" presId="urn:microsoft.com/office/officeart/2005/8/layout/hierarchy4"/>
    <dgm:cxn modelId="{C63E25D8-C8EE-4387-B9D6-033D08B3B47C}" type="presParOf" srcId="{05B6DF61-9089-4944-912A-94F4963DCBCE}" destId="{F3C930AA-6EC8-4FFF-9984-62B42A54B574}" srcOrd="1" destOrd="0" presId="urn:microsoft.com/office/officeart/2005/8/layout/hierarchy4"/>
    <dgm:cxn modelId="{D42E933A-CE38-4CB9-BE6E-E8F6B095DA59}" type="presParOf" srcId="{05B6DF61-9089-4944-912A-94F4963DCBCE}" destId="{35D659FA-BB9F-46FD-A51C-AC2C31F5E40F}" srcOrd="2" destOrd="0" presId="urn:microsoft.com/office/officeart/2005/8/layout/hierarchy4"/>
    <dgm:cxn modelId="{A78AEB43-73FB-4691-8BD6-0D38DCA56277}" type="presParOf" srcId="{35D659FA-BB9F-46FD-A51C-AC2C31F5E40F}" destId="{ED26C513-8C2C-49AB-8394-7EE92C6DE080}" srcOrd="0" destOrd="0" presId="urn:microsoft.com/office/officeart/2005/8/layout/hierarchy4"/>
    <dgm:cxn modelId="{0173CDC8-7D72-42C9-A89B-13C8F97E9B4B}" type="presParOf" srcId="{ED26C513-8C2C-49AB-8394-7EE92C6DE080}" destId="{4B38CE2F-0C4E-4BA1-9BE0-75D050A0444C}" srcOrd="0" destOrd="0" presId="urn:microsoft.com/office/officeart/2005/8/layout/hierarchy4"/>
    <dgm:cxn modelId="{0A0B68DF-6B07-4C2D-9D85-7E0A58CA09AA}" type="presParOf" srcId="{ED26C513-8C2C-49AB-8394-7EE92C6DE080}" destId="{F40B4DE2-AC24-4031-97E0-94B37FFCF5D0}" srcOrd="1" destOrd="0" presId="urn:microsoft.com/office/officeart/2005/8/layout/hierarchy4"/>
    <dgm:cxn modelId="{C1E94F7D-0931-4A89-8642-9F490C94A43D}" type="presParOf" srcId="{35D659FA-BB9F-46FD-A51C-AC2C31F5E40F}" destId="{3186A770-2831-4D63-BA2F-8AC769BD5BB5}" srcOrd="1" destOrd="0" presId="urn:microsoft.com/office/officeart/2005/8/layout/hierarchy4"/>
    <dgm:cxn modelId="{C03E6B29-BE24-4E28-92C1-FDC9956A9AD1}" type="presParOf" srcId="{35D659FA-BB9F-46FD-A51C-AC2C31F5E40F}" destId="{CF5EA7E3-4068-44DA-A5AA-ED2BC0F76650}" srcOrd="2" destOrd="0" presId="urn:microsoft.com/office/officeart/2005/8/layout/hierarchy4"/>
    <dgm:cxn modelId="{079D8487-BA25-42F6-91AC-E50533ADFE5A}" type="presParOf" srcId="{CF5EA7E3-4068-44DA-A5AA-ED2BC0F76650}" destId="{50A4EEB9-FCF8-4134-94B7-0AEF1C92A6E4}" srcOrd="0" destOrd="0" presId="urn:microsoft.com/office/officeart/2005/8/layout/hierarchy4"/>
    <dgm:cxn modelId="{053E04FB-C78D-41A3-9015-561484A44598}" type="presParOf" srcId="{CF5EA7E3-4068-44DA-A5AA-ED2BC0F76650}" destId="{132D61C7-32DC-4829-8FC8-D58B6A7CC7AD}" srcOrd="1" destOrd="0" presId="urn:microsoft.com/office/officeart/2005/8/layout/hierarchy4"/>
    <dgm:cxn modelId="{16123830-F046-4E0C-A149-D2F3D665CF8A}" type="presParOf" srcId="{824008DE-E220-4FB6-BCEF-9AABC8C9F9EA}" destId="{4D88D0D8-ECED-4AF4-85F4-75ED2F12128F}" srcOrd="13" destOrd="0" presId="urn:microsoft.com/office/officeart/2005/8/layout/hierarchy4"/>
    <dgm:cxn modelId="{C198C93B-2C9E-48E2-8B84-EEDF87495D7B}" type="presParOf" srcId="{824008DE-E220-4FB6-BCEF-9AABC8C9F9EA}" destId="{93048097-C7F1-4401-A7E9-1000946AA7A9}" srcOrd="14" destOrd="0" presId="urn:microsoft.com/office/officeart/2005/8/layout/hierarchy4"/>
    <dgm:cxn modelId="{58F7F2C3-5A96-48BA-A2A1-4941BA333D9A}" type="presParOf" srcId="{93048097-C7F1-4401-A7E9-1000946AA7A9}" destId="{5DBD2730-9FF3-4436-93E1-55B63E32F70C}" srcOrd="0" destOrd="0" presId="urn:microsoft.com/office/officeart/2005/8/layout/hierarchy4"/>
    <dgm:cxn modelId="{E7636E33-7DF5-4058-8C5C-F28F927FC2D3}" type="presParOf" srcId="{93048097-C7F1-4401-A7E9-1000946AA7A9}" destId="{29F91798-71B7-48FF-B278-9A4B8A536C0B}" srcOrd="1" destOrd="0" presId="urn:microsoft.com/office/officeart/2005/8/layout/hierarchy4"/>
    <dgm:cxn modelId="{4BF49C7D-6792-46C2-A6FE-B14A3FEF9915}" type="presParOf" srcId="{93048097-C7F1-4401-A7E9-1000946AA7A9}" destId="{609FF543-C639-4877-AAE7-F5CDAA8170E6}" srcOrd="2" destOrd="0" presId="urn:microsoft.com/office/officeart/2005/8/layout/hierarchy4"/>
    <dgm:cxn modelId="{7A5E6351-4657-458B-B71A-05E194A211C1}" type="presParOf" srcId="{609FF543-C639-4877-AAE7-F5CDAA8170E6}" destId="{C813E102-63E5-4EA2-BF77-948691739AC3}" srcOrd="0" destOrd="0" presId="urn:microsoft.com/office/officeart/2005/8/layout/hierarchy4"/>
    <dgm:cxn modelId="{41183AB4-74C2-4546-907B-A1D18B6C38BE}" type="presParOf" srcId="{C813E102-63E5-4EA2-BF77-948691739AC3}" destId="{EFD6424B-1AC1-4708-849F-C3B57D9A2C31}" srcOrd="0" destOrd="0" presId="urn:microsoft.com/office/officeart/2005/8/layout/hierarchy4"/>
    <dgm:cxn modelId="{F364765C-9845-44C6-A052-EDD0633A21E1}" type="presParOf" srcId="{C813E102-63E5-4EA2-BF77-948691739AC3}" destId="{6C367F5B-CF69-4E5B-950B-FC27ABA5D6FE}" srcOrd="1" destOrd="0" presId="urn:microsoft.com/office/officeart/2005/8/layout/hierarchy4"/>
    <dgm:cxn modelId="{8A62B599-5716-4411-9266-4EA8F75E4F14}" type="presParOf" srcId="{609FF543-C639-4877-AAE7-F5CDAA8170E6}" destId="{C3F70B9E-4E33-4F79-B9E7-002A63C59AB7}" srcOrd="1" destOrd="0" presId="urn:microsoft.com/office/officeart/2005/8/layout/hierarchy4"/>
    <dgm:cxn modelId="{D0CC9640-584D-4694-86F3-C449184D1128}" type="presParOf" srcId="{609FF543-C639-4877-AAE7-F5CDAA8170E6}" destId="{E5BF1164-E77E-471B-AFC7-3957551D1398}" srcOrd="2" destOrd="0" presId="urn:microsoft.com/office/officeart/2005/8/layout/hierarchy4"/>
    <dgm:cxn modelId="{60ED7FD5-B62B-4BA9-A828-6CBD0456FB00}" type="presParOf" srcId="{E5BF1164-E77E-471B-AFC7-3957551D1398}" destId="{2BA9B58F-45F2-4521-AB2F-8989BFAEF9D2}" srcOrd="0" destOrd="0" presId="urn:microsoft.com/office/officeart/2005/8/layout/hierarchy4"/>
    <dgm:cxn modelId="{32F3C708-8B12-4ACD-92ED-7E497F9002BC}" type="presParOf" srcId="{E5BF1164-E77E-471B-AFC7-3957551D1398}" destId="{8F1A8F42-C3FB-4FAE-9A6D-58C6827DC97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a:solidFill>
          <a:schemeClr val="accent1"/>
        </a:solidFill>
      </dgm:spPr>
      <dgm:t>
        <a:bodyPr vert="horz" wrap="square"/>
        <a:lstStyle/>
        <a:p>
          <a:pPr>
            <a:lnSpc>
              <a:spcPct val="100000"/>
            </a:lnSpc>
            <a:spcBef>
              <a:spcPct val="0"/>
            </a:spcBef>
            <a:spcAft>
              <a:spcPct val="35000"/>
            </a:spcAft>
          </a:pPr>
          <a:r>
            <a:rPr lang="zh-CN" altLang="en-US" sz="1800" b="1" dirty="0">
              <a:latin typeface="微软雅黑" panose="020B0503020204020204" charset="-122"/>
              <a:ea typeface="微软雅黑" panose="020B0503020204020204" charset="-122"/>
            </a:rPr>
            <a:t>营销系统（暂无参考效果图）</a:t>
          </a:r>
          <a:endParaRPr sz="1800" dirty="0"/>
        </a:p>
      </dgm:t>
    </dgm:pt>
    <dgm:pt modelId="{22272EAD-4540-44DC-9FFD-0F26D7C93650}" type="parTrans" cxnId="{9BF66A79-B426-428B-8FBC-FEBD0A70B68B}">
      <dgm:prSet/>
      <dgm:spPr/>
      <dgm:t>
        <a:bodyPr/>
        <a:lstStyle/>
        <a:p>
          <a:endParaRPr lang="zh-CN" altLang="en-US" sz="18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8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活动功能</a:t>
          </a:r>
          <a:endParaRPr sz="1800" dirty="0"/>
        </a:p>
      </dgm:t>
    </dgm:pt>
    <dgm:pt modelId="{17E803CC-E465-4E04-AB9B-FA06AFED0A0F}" type="parTrans" cxnId="{A47E5F1A-B5AB-4052-AB7D-E1338FD0A786}">
      <dgm:prSet/>
      <dgm:spPr/>
      <dgm:t>
        <a:bodyPr/>
        <a:lstStyle/>
        <a:p>
          <a:endParaRPr lang="zh-CN" altLang="en-US" sz="1800"/>
        </a:p>
      </dgm:t>
    </dgm:pt>
    <dgm:pt modelId="{5BAFB0A6-5D51-4351-814F-2A3759321183}" type="sibTrans" cxnId="{A47E5F1A-B5AB-4052-AB7D-E1338FD0A786}">
      <dgm:prSet/>
      <dgm:spPr/>
      <dgm:t>
        <a:bodyPr/>
        <a:lstStyle/>
        <a:p>
          <a:endParaRPr lang="zh-CN" altLang="en-US" sz="1800"/>
        </a:p>
      </dgm:t>
    </dgm:pt>
    <dgm:pt modelId="{30B12729-C948-4055-AF87-CC7AA081DFF6}">
      <dgm:prSet custT="1"/>
      <dgm:spPr>
        <a:solidFill>
          <a:srgbClr val="C00000"/>
        </a:solidFill>
      </dgm:spPr>
      <dgm:t>
        <a:bodyPr/>
        <a:lstStyle/>
        <a:p>
          <a:r>
            <a:rPr lang="zh-CN" altLang="en-US" sz="1400" b="1" dirty="0">
              <a:latin typeface="微软雅黑" panose="020B0503020204020204" charset="-122"/>
              <a:ea typeface="微软雅黑" panose="020B0503020204020204" charset="-122"/>
            </a:rPr>
            <a:t>夺标活动</a:t>
          </a:r>
        </a:p>
      </dgm:t>
    </dgm:pt>
    <dgm:pt modelId="{45CB82D4-C628-498E-80C1-9CD6682FB628}" type="parTrans" cxnId="{02161CB1-A763-4D8A-BA7C-ED5C2FEC8CDD}">
      <dgm:prSet/>
      <dgm:spPr/>
      <dgm:t>
        <a:bodyPr/>
        <a:lstStyle/>
        <a:p>
          <a:endParaRPr lang="zh-CN" altLang="en-US" sz="1800"/>
        </a:p>
      </dgm:t>
    </dgm:pt>
    <dgm:pt modelId="{8D695504-3EEB-462C-9FC6-EB2A816C1ECA}" type="sibTrans" cxnId="{02161CB1-A763-4D8A-BA7C-ED5C2FEC8CDD}">
      <dgm:prSet/>
      <dgm:spPr/>
      <dgm:t>
        <a:bodyPr/>
        <a:lstStyle/>
        <a:p>
          <a:endParaRPr lang="zh-CN" altLang="en-US" sz="1800"/>
        </a:p>
      </dgm:t>
    </dgm:pt>
    <dgm:pt modelId="{DC72E9A0-FFFE-4A56-A1D0-1C0F25B44441}">
      <dgm:prSet custT="1"/>
      <dgm:spPr>
        <a:solidFill>
          <a:srgbClr val="C00000"/>
        </a:solidFill>
      </dgm:spPr>
      <dgm:t>
        <a:bodyPr/>
        <a:lstStyle/>
        <a:p>
          <a:r>
            <a:rPr lang="zh-CN" altLang="en-US" sz="1400" b="1" dirty="0">
              <a:solidFill>
                <a:prstClr val="white"/>
              </a:solidFill>
              <a:latin typeface="微软雅黑" panose="020B0503020204020204" charset="-122"/>
              <a:ea typeface="微软雅黑" panose="020B0503020204020204" charset="-122"/>
              <a:cs typeface="+mn-cs"/>
            </a:rPr>
            <a:t>每日任务</a:t>
          </a:r>
          <a:endParaRPr lang="en-US" altLang="zh-CN" sz="1400" b="1" dirty="0">
            <a:solidFill>
              <a:prstClr val="white"/>
            </a:solidFill>
            <a:latin typeface="微软雅黑" panose="020B0503020204020204" charset="-122"/>
            <a:ea typeface="微软雅黑" panose="020B0503020204020204" charset="-122"/>
            <a:cs typeface="+mn-cs"/>
          </a:endParaRPr>
        </a:p>
        <a:p>
          <a:pPr>
            <a:buNone/>
          </a:pPr>
          <a:r>
            <a:rPr lang="zh-CN" altLang="en-US" sz="1400" b="1" dirty="0">
              <a:solidFill>
                <a:prstClr val="white"/>
              </a:solidFill>
              <a:latin typeface="微软雅黑" panose="020B0503020204020204" charset="-122"/>
              <a:ea typeface="微软雅黑" panose="020B0503020204020204" charset="-122"/>
              <a:cs typeface="+mn-cs"/>
            </a:rPr>
            <a:t>（采购商）</a:t>
          </a:r>
          <a:endParaRPr lang="zh-CN" altLang="en-US" sz="1400" b="1" dirty="0">
            <a:latin typeface="微软雅黑" panose="020B0503020204020204" charset="-122"/>
            <a:ea typeface="微软雅黑" panose="020B0503020204020204" charset="-122"/>
          </a:endParaRPr>
        </a:p>
      </dgm:t>
    </dgm:pt>
    <dgm:pt modelId="{ABFB55CC-2844-414D-86B8-1573775FD1C4}" type="parTrans" cxnId="{7280E6F3-B335-4696-A770-F270363EAF84}">
      <dgm:prSet/>
      <dgm:spPr/>
      <dgm:t>
        <a:bodyPr/>
        <a:lstStyle/>
        <a:p>
          <a:endParaRPr lang="zh-CN" altLang="en-US" sz="1800"/>
        </a:p>
      </dgm:t>
    </dgm:pt>
    <dgm:pt modelId="{6E135DC5-61BA-4F51-A30D-4E2E8195675D}" type="sibTrans" cxnId="{7280E6F3-B335-4696-A770-F270363EAF84}">
      <dgm:prSet/>
      <dgm:spPr/>
      <dgm:t>
        <a:bodyPr/>
        <a:lstStyle/>
        <a:p>
          <a:endParaRPr lang="zh-CN" altLang="en-US" sz="1800"/>
        </a:p>
      </dgm:t>
    </dgm:pt>
    <dgm:pt modelId="{31B0A63B-9E92-4BC0-9610-635AC6C4C52B}">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每日签到</a:t>
          </a:r>
          <a:endParaRPr sz="1400" b="1" kern="1200" dirty="0">
            <a:solidFill>
              <a:prstClr val="white"/>
            </a:solidFill>
            <a:latin typeface="微软雅黑" panose="020B0503020204020204" charset="-122"/>
            <a:ea typeface="微软雅黑" panose="020B0503020204020204" charset="-122"/>
            <a:cs typeface="+mn-cs"/>
          </a:endParaRPr>
        </a:p>
      </dgm:t>
    </dgm:pt>
    <dgm:pt modelId="{166687CF-72D3-48D4-BC28-D4C452FA8CB0}" type="parTrans" cxnId="{552CDBCF-8CFB-4F8F-BD08-972553E495BC}">
      <dgm:prSet/>
      <dgm:spPr/>
      <dgm:t>
        <a:bodyPr/>
        <a:lstStyle/>
        <a:p>
          <a:endParaRPr lang="zh-CN" altLang="en-US" sz="1800"/>
        </a:p>
      </dgm:t>
    </dgm:pt>
    <dgm:pt modelId="{9392C3F5-EF20-4F90-8E32-F70E59AEA6B4}" type="sibTrans" cxnId="{552CDBCF-8CFB-4F8F-BD08-972553E495BC}">
      <dgm:prSet/>
      <dgm:spPr/>
      <dgm:t>
        <a:bodyPr/>
        <a:lstStyle/>
        <a:p>
          <a:endParaRPr lang="zh-CN" altLang="en-US" sz="1800"/>
        </a:p>
      </dgm:t>
    </dgm:pt>
    <dgm:pt modelId="{A9BA2291-AC38-464B-B745-48B265A44C03}">
      <dgm:prSet phldr="0" custT="1"/>
      <dgm:spPr>
        <a:solidFill>
          <a:schemeClr val="accent4">
            <a:lumMod val="75000"/>
          </a:schemeClr>
        </a:solidFill>
      </dgm:spPr>
      <dgm:t>
        <a:bodyPr vert="horz" wrap="square"/>
        <a:lstStyle/>
        <a:p>
          <a:r>
            <a:rPr lang="zh-CN" altLang="en-US" sz="1800" b="1" dirty="0">
              <a:latin typeface="微软雅黑" panose="020B0503020204020204" charset="-122"/>
              <a:ea typeface="微软雅黑" panose="020B0503020204020204" charset="-122"/>
            </a:rPr>
            <a:t>消费功能</a:t>
          </a:r>
          <a:endParaRPr sz="1800" dirty="0"/>
        </a:p>
      </dgm:t>
    </dgm:pt>
    <dgm:pt modelId="{905F7EE6-C1A7-4550-9E72-DAE274512C09}" type="parTrans" cxnId="{1B2CE9CF-5724-4623-A5A8-AF420C08D373}">
      <dgm:prSet/>
      <dgm:spPr/>
      <dgm:t>
        <a:bodyPr/>
        <a:lstStyle/>
        <a:p>
          <a:endParaRPr lang="zh-CN" altLang="en-US" sz="1800"/>
        </a:p>
      </dgm:t>
    </dgm:pt>
    <dgm:pt modelId="{44AFD487-B736-4AB5-9DDA-439A259DBE4D}" type="sibTrans" cxnId="{1B2CE9CF-5724-4623-A5A8-AF420C08D373}">
      <dgm:prSet/>
      <dgm:spPr/>
      <dgm:t>
        <a:bodyPr/>
        <a:lstStyle/>
        <a:p>
          <a:endParaRPr lang="zh-CN" altLang="en-US" sz="1800"/>
        </a:p>
      </dgm:t>
    </dgm:pt>
    <dgm:pt modelId="{EA7FAB09-DE9F-4EF2-9948-D56933CBD616}">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数字商品</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（银两）</a:t>
          </a:r>
          <a:endParaRPr sz="1400" b="1" kern="1200" dirty="0">
            <a:solidFill>
              <a:srgbClr val="FFFFFF"/>
            </a:solidFill>
            <a:latin typeface="微软雅黑" panose="020B0503020204020204" charset="-122"/>
            <a:ea typeface="微软雅黑" panose="020B0503020204020204" charset="-122"/>
            <a:cs typeface="Helvetica"/>
          </a:endParaRPr>
        </a:p>
      </dgm:t>
    </dgm:pt>
    <dgm:pt modelId="{FB906166-3456-436D-B6E8-07DB15E6EB3D}" type="parTrans" cxnId="{8CB63BF5-E4A5-4AF8-80CD-4FC69C4A7837}">
      <dgm:prSet/>
      <dgm:spPr/>
      <dgm:t>
        <a:bodyPr/>
        <a:lstStyle/>
        <a:p>
          <a:endParaRPr lang="zh-CN" altLang="en-US" sz="1800"/>
        </a:p>
      </dgm:t>
    </dgm:pt>
    <dgm:pt modelId="{0C4DD758-B44E-4228-9721-B9C7B1246848}" type="sibTrans" cxnId="{8CB63BF5-E4A5-4AF8-80CD-4FC69C4A7837}">
      <dgm:prSet/>
      <dgm:spPr/>
      <dgm:t>
        <a:bodyPr/>
        <a:lstStyle/>
        <a:p>
          <a:endParaRPr lang="zh-CN" altLang="en-US" sz="1800"/>
        </a:p>
      </dgm:t>
    </dgm:pt>
    <dgm:pt modelId="{E8422DD5-A035-4CD2-A5D9-2421F522ACF0}">
      <dgm:prSet phldr="0" custT="1"/>
      <dgm:spPr>
        <a:solidFill>
          <a:srgbClr val="C00000"/>
        </a:solidFill>
      </dgm:spPr>
      <dgm:t>
        <a:bodyPr vert="horz" wrap="square"/>
        <a:lstStyle/>
        <a:p>
          <a:pPr>
            <a:buNone/>
          </a:pPr>
          <a:r>
            <a:rPr lang="zh-CN" altLang="en-US" sz="1400" b="1" dirty="0">
              <a:solidFill>
                <a:srgbClr val="FFFFFF"/>
              </a:solidFill>
              <a:latin typeface="微软雅黑" panose="020B0503020204020204" charset="-122"/>
              <a:ea typeface="微软雅黑" panose="020B0503020204020204" charset="-122"/>
              <a:cs typeface="Helvetica"/>
            </a:rPr>
            <a:t>在线充值</a:t>
          </a:r>
          <a:endParaRPr sz="1400" b="1" dirty="0">
            <a:solidFill>
              <a:srgbClr val="FFFFFF"/>
            </a:solidFill>
            <a:latin typeface="微软雅黑" panose="020B0503020204020204" charset="-122"/>
            <a:ea typeface="微软雅黑" panose="020B0503020204020204" charset="-122"/>
            <a:cs typeface="Helvetica"/>
          </a:endParaRPr>
        </a:p>
      </dgm:t>
    </dgm:pt>
    <dgm:pt modelId="{266E7543-2497-4218-B9CD-8A91706D86F2}" type="parTrans" cxnId="{E89B2778-3A9E-4F57-B8D6-6F4596DCCF8A}">
      <dgm:prSet/>
      <dgm:spPr/>
      <dgm:t>
        <a:bodyPr/>
        <a:lstStyle/>
        <a:p>
          <a:endParaRPr lang="zh-CN" altLang="en-US" sz="1800"/>
        </a:p>
      </dgm:t>
    </dgm:pt>
    <dgm:pt modelId="{B95B387C-D0AF-47B4-B415-82E88895D77F}" type="sibTrans" cxnId="{E89B2778-3A9E-4F57-B8D6-6F4596DCCF8A}">
      <dgm:prSet/>
      <dgm:spPr/>
      <dgm:t>
        <a:bodyPr/>
        <a:lstStyle/>
        <a:p>
          <a:endParaRPr lang="zh-CN" altLang="en-US" sz="1800"/>
        </a:p>
      </dgm:t>
    </dgm:pt>
    <dgm:pt modelId="{903D16A2-C320-4602-A2AE-30A7C6460BAE}">
      <dgm:prSet phldr="0" custT="1"/>
      <dgm:spPr>
        <a:solidFill>
          <a:srgbClr val="C00000"/>
        </a:solidFill>
      </dgm:spPr>
      <dgm:t>
        <a:bodyPr vert="horz" wrap="square"/>
        <a:lstStyle/>
        <a:p>
          <a:pPr>
            <a:buNone/>
          </a:pPr>
          <a:r>
            <a:rPr lang="zh-CN" altLang="en-US" sz="1400" b="1" dirty="0">
              <a:solidFill>
                <a:srgbClr val="FFFFFF"/>
              </a:solidFill>
              <a:latin typeface="微软雅黑" panose="020B0503020204020204" charset="-122"/>
              <a:ea typeface="微软雅黑" panose="020B0503020204020204" charset="-122"/>
              <a:cs typeface="Helvetica"/>
            </a:rPr>
            <a:t>接单宝</a:t>
          </a:r>
          <a:endParaRPr lang="en-US" altLang="zh-CN" sz="1400" b="1" dirty="0">
            <a:solidFill>
              <a:srgbClr val="FFFFFF"/>
            </a:solidFill>
            <a:latin typeface="微软雅黑" panose="020B0503020204020204" charset="-122"/>
            <a:ea typeface="微软雅黑" panose="020B0503020204020204" charset="-122"/>
            <a:cs typeface="Helvetica"/>
          </a:endParaRPr>
        </a:p>
        <a:p>
          <a:pPr>
            <a:buNone/>
          </a:pPr>
          <a:r>
            <a:rPr lang="zh-CN" altLang="en-US" sz="1400" b="1" dirty="0">
              <a:solidFill>
                <a:srgbClr val="FFFFFF"/>
              </a:solidFill>
              <a:latin typeface="微软雅黑" panose="020B0503020204020204" charset="-122"/>
              <a:ea typeface="微软雅黑" panose="020B0503020204020204" charset="-122"/>
              <a:cs typeface="Helvetica"/>
            </a:rPr>
            <a:t>（供应商）</a:t>
          </a:r>
          <a:endParaRPr sz="1400" b="1" dirty="0">
            <a:solidFill>
              <a:srgbClr val="FFFFFF"/>
            </a:solidFill>
            <a:latin typeface="微软雅黑" panose="020B0503020204020204" charset="-122"/>
            <a:ea typeface="微软雅黑" panose="020B0503020204020204" charset="-122"/>
            <a:cs typeface="Helvetica"/>
          </a:endParaRPr>
        </a:p>
      </dgm:t>
    </dgm:pt>
    <dgm:pt modelId="{374A3929-3C9C-4D21-A6F5-B7988D8BD27B}" type="parTrans" cxnId="{FC55B7D8-4EB0-4C0A-B133-2CFE4E36590A}">
      <dgm:prSet/>
      <dgm:spPr/>
      <dgm:t>
        <a:bodyPr/>
        <a:lstStyle/>
        <a:p>
          <a:endParaRPr lang="zh-CN" altLang="en-US" sz="1800"/>
        </a:p>
      </dgm:t>
    </dgm:pt>
    <dgm:pt modelId="{5AD51D08-D184-49B7-8083-B55778B529BD}" type="sibTrans" cxnId="{FC55B7D8-4EB0-4C0A-B133-2CFE4E36590A}">
      <dgm:prSet/>
      <dgm:spPr/>
      <dgm:t>
        <a:bodyPr/>
        <a:lstStyle/>
        <a:p>
          <a:endParaRPr lang="zh-CN" altLang="en-US" sz="1800"/>
        </a:p>
      </dgm:t>
    </dgm:pt>
    <dgm:pt modelId="{858CB749-0ED8-4D36-9877-07F541B9FA91}">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付费会员</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（供应商）</a:t>
          </a:r>
          <a:endParaRPr sz="1400" b="1" kern="1200" dirty="0">
            <a:solidFill>
              <a:srgbClr val="FFFFFF"/>
            </a:solidFill>
            <a:latin typeface="微软雅黑" panose="020B0503020204020204" charset="-122"/>
            <a:ea typeface="微软雅黑" panose="020B0503020204020204" charset="-122"/>
            <a:cs typeface="Helvetica"/>
          </a:endParaRPr>
        </a:p>
      </dgm:t>
    </dgm:pt>
    <dgm:pt modelId="{AC58099D-F961-44DA-8A9B-76D40CAB8E75}" type="parTrans" cxnId="{4DE21F05-6794-4889-9480-A6CC42AD8F50}">
      <dgm:prSet/>
      <dgm:spPr/>
      <dgm:t>
        <a:bodyPr/>
        <a:lstStyle/>
        <a:p>
          <a:endParaRPr lang="zh-CN" altLang="en-US" sz="1800"/>
        </a:p>
      </dgm:t>
    </dgm:pt>
    <dgm:pt modelId="{53770786-45E3-46C1-AD4D-5C98E7A49A2C}" type="sibTrans" cxnId="{4DE21F05-6794-4889-9480-A6CC42AD8F50}">
      <dgm:prSet/>
      <dgm:spPr/>
      <dgm:t>
        <a:bodyPr/>
        <a:lstStyle/>
        <a:p>
          <a:endParaRPr lang="zh-CN" altLang="en-US" sz="1800"/>
        </a:p>
      </dgm:t>
    </dgm:pt>
    <dgm:pt modelId="{4BF8ECCF-A896-497D-ABAB-061E6EC4593F}">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直通车</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（供应商）</a:t>
          </a:r>
          <a:endParaRPr sz="1400" b="1" kern="1200" dirty="0">
            <a:solidFill>
              <a:srgbClr val="FFFFFF"/>
            </a:solidFill>
            <a:latin typeface="微软雅黑" panose="020B0503020204020204" charset="-122"/>
            <a:ea typeface="微软雅黑" panose="020B0503020204020204" charset="-122"/>
            <a:cs typeface="Helvetica"/>
          </a:endParaRPr>
        </a:p>
      </dgm:t>
    </dgm:pt>
    <dgm:pt modelId="{DDDDB44C-4848-499D-8282-7116A03A8103}" type="parTrans" cxnId="{12BD37B6-D806-43D8-91AB-803641563FD8}">
      <dgm:prSet/>
      <dgm:spPr/>
      <dgm:t>
        <a:bodyPr/>
        <a:lstStyle/>
        <a:p>
          <a:endParaRPr lang="zh-CN" altLang="en-US" sz="1800"/>
        </a:p>
      </dgm:t>
    </dgm:pt>
    <dgm:pt modelId="{759C5778-F501-4CAA-88CA-BCB7E830C87A}" type="sibTrans" cxnId="{12BD37B6-D806-43D8-91AB-803641563FD8}">
      <dgm:prSet/>
      <dgm:spPr/>
      <dgm:t>
        <a:bodyPr/>
        <a:lstStyle/>
        <a:p>
          <a:endParaRPr lang="zh-CN" altLang="en-US" sz="1800"/>
        </a:p>
      </dgm:t>
    </dgm:pt>
    <dgm:pt modelId="{64FBD12B-5214-4CB7-8923-116C4E2A54EE}">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优质采购商</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（采购商）</a:t>
          </a:r>
          <a:endParaRPr sz="1400" b="1" kern="1200" dirty="0">
            <a:solidFill>
              <a:srgbClr val="FFFFFF"/>
            </a:solidFill>
            <a:latin typeface="微软雅黑" panose="020B0503020204020204" charset="-122"/>
            <a:ea typeface="微软雅黑" panose="020B0503020204020204" charset="-122"/>
            <a:cs typeface="Helvetica"/>
          </a:endParaRPr>
        </a:p>
      </dgm:t>
    </dgm:pt>
    <dgm:pt modelId="{0C3AD53D-5E1B-4068-AD44-CCE3D88AF4E0}" type="parTrans" cxnId="{3229CA28-8256-4475-AD84-73DCB84C16E1}">
      <dgm:prSet/>
      <dgm:spPr/>
      <dgm:t>
        <a:bodyPr/>
        <a:lstStyle/>
        <a:p>
          <a:endParaRPr lang="zh-CN" altLang="en-US" sz="1800"/>
        </a:p>
      </dgm:t>
    </dgm:pt>
    <dgm:pt modelId="{6E6AE513-2069-4444-8EE0-69897F7BA2B5}" type="sibTrans" cxnId="{3229CA28-8256-4475-AD84-73DCB84C16E1}">
      <dgm:prSet/>
      <dgm:spPr/>
      <dgm:t>
        <a:bodyPr/>
        <a:lstStyle/>
        <a:p>
          <a:endParaRPr lang="zh-CN" altLang="en-US" sz="1800"/>
        </a:p>
      </dgm:t>
    </dgm:pt>
    <dgm:pt modelId="{A19A45AE-CCAC-48A7-BB4F-28976EA578CD}">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每日任务</a:t>
          </a:r>
          <a:endParaRPr lang="en-US" altLang="zh-CN" sz="1400" b="1" kern="1200" dirty="0">
            <a:solidFill>
              <a:prstClr val="white"/>
            </a:solidFill>
            <a:latin typeface="微软雅黑" panose="020B0503020204020204" charset="-122"/>
            <a:ea typeface="微软雅黑" panose="020B0503020204020204" charset="-122"/>
            <a:cs typeface="+mn-cs"/>
          </a:endParaRPr>
        </a:p>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（供应商）</a:t>
          </a:r>
          <a:endParaRPr sz="1400" b="1" kern="1200" dirty="0">
            <a:solidFill>
              <a:prstClr val="white"/>
            </a:solidFill>
            <a:latin typeface="微软雅黑" panose="020B0503020204020204" charset="-122"/>
            <a:ea typeface="微软雅黑" panose="020B0503020204020204" charset="-122"/>
            <a:cs typeface="+mn-cs"/>
          </a:endParaRPr>
        </a:p>
      </dgm:t>
    </dgm:pt>
    <dgm:pt modelId="{65B2A60E-5FBB-4577-B515-2E963EB9B75E}" type="parTrans" cxnId="{47D6F5CB-9C6C-41E6-B4FE-8BE3A57F0AD3}">
      <dgm:prSet/>
      <dgm:spPr/>
      <dgm:t>
        <a:bodyPr/>
        <a:lstStyle/>
        <a:p>
          <a:endParaRPr lang="zh-CN" altLang="en-US"/>
        </a:p>
      </dgm:t>
    </dgm:pt>
    <dgm:pt modelId="{BED6A079-6B69-4B69-B8AA-2E33BE5DB067}" type="sibTrans" cxnId="{47D6F5CB-9C6C-41E6-B4FE-8BE3A57F0AD3}">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BE7177D-3580-42C2-9B87-3DE0B866D8B2}" type="pres">
      <dgm:prSet presAssocID="{A9BA2291-AC38-464B-B745-48B265A44C03}" presName="vertTwo" presStyleCnt="0"/>
      <dgm:spPr/>
    </dgm:pt>
    <dgm:pt modelId="{B1FF07CE-EACC-453F-B5A5-DEBE343C225A}" type="pres">
      <dgm:prSet presAssocID="{A9BA2291-AC38-464B-B745-48B265A44C03}" presName="txTwo" presStyleLbl="node2" presStyleIdx="0" presStyleCnt="2" custScaleY="78906">
        <dgm:presLayoutVars>
          <dgm:chPref val="3"/>
        </dgm:presLayoutVars>
      </dgm:prSet>
      <dgm:spPr/>
    </dgm:pt>
    <dgm:pt modelId="{92842E80-BD48-4142-8413-7DAAC823BCFE}" type="pres">
      <dgm:prSet presAssocID="{A9BA2291-AC38-464B-B745-48B265A44C03}" presName="parTransTwo" presStyleCnt="0"/>
      <dgm:spPr/>
    </dgm:pt>
    <dgm:pt modelId="{4C63AAC5-A9F3-4077-83C1-183CE2A68CE5}" type="pres">
      <dgm:prSet presAssocID="{A9BA2291-AC38-464B-B745-48B265A44C03}" presName="horzTwo" presStyleCnt="0"/>
      <dgm:spPr/>
    </dgm:pt>
    <dgm:pt modelId="{61EF259B-FF6C-4D7B-A337-FCD99C428A6A}" type="pres">
      <dgm:prSet presAssocID="{EA7FAB09-DE9F-4EF2-9948-D56933CBD616}" presName="vertThree" presStyleCnt="0"/>
      <dgm:spPr/>
    </dgm:pt>
    <dgm:pt modelId="{47279968-74AD-4447-B2B1-826C19DFDB5D}" type="pres">
      <dgm:prSet presAssocID="{EA7FAB09-DE9F-4EF2-9948-D56933CBD616}" presName="txThree" presStyleLbl="node3" presStyleIdx="0" presStyleCnt="10" custScaleX="100366" custScaleY="145843">
        <dgm:presLayoutVars>
          <dgm:chPref val="3"/>
        </dgm:presLayoutVars>
      </dgm:prSet>
      <dgm:spPr>
        <a:xfrm>
          <a:off x="30793" y="2644384"/>
          <a:ext cx="1385962" cy="2081373"/>
        </a:xfrm>
        <a:prstGeom prst="roundRect">
          <a:avLst>
            <a:gd name="adj" fmla="val 10000"/>
          </a:avLst>
        </a:prstGeom>
      </dgm:spPr>
    </dgm:pt>
    <dgm:pt modelId="{0CBB7901-2236-4703-92D7-47C4F6F48946}" type="pres">
      <dgm:prSet presAssocID="{EA7FAB09-DE9F-4EF2-9948-D56933CBD616}" presName="horzThree" presStyleCnt="0"/>
      <dgm:spPr/>
    </dgm:pt>
    <dgm:pt modelId="{9582ED0C-FD52-498D-976C-E959389429BC}" type="pres">
      <dgm:prSet presAssocID="{0C4DD758-B44E-4228-9721-B9C7B1246848}" presName="sibSpaceThree" presStyleCnt="0"/>
      <dgm:spPr/>
    </dgm:pt>
    <dgm:pt modelId="{B8F6F038-3038-4FEC-8BA1-316BF88493B1}" type="pres">
      <dgm:prSet presAssocID="{E8422DD5-A035-4CD2-A5D9-2421F522ACF0}" presName="vertThree" presStyleCnt="0"/>
      <dgm:spPr/>
    </dgm:pt>
    <dgm:pt modelId="{E14EAB2C-FEE5-446B-BA95-AB92427CE4BD}" type="pres">
      <dgm:prSet presAssocID="{E8422DD5-A035-4CD2-A5D9-2421F522ACF0}" presName="txThree" presStyleLbl="node3" presStyleIdx="1" presStyleCnt="10" custScaleX="100366" custScaleY="145843">
        <dgm:presLayoutVars>
          <dgm:chPref val="3"/>
        </dgm:presLayoutVars>
      </dgm:prSet>
      <dgm:spPr/>
    </dgm:pt>
    <dgm:pt modelId="{3838BDB7-C20C-4D2E-92B3-430BAAE396EF}" type="pres">
      <dgm:prSet presAssocID="{E8422DD5-A035-4CD2-A5D9-2421F522ACF0}" presName="horzThree" presStyleCnt="0"/>
      <dgm:spPr/>
    </dgm:pt>
    <dgm:pt modelId="{2E07720A-649D-44D3-840F-C8FA830B6588}" type="pres">
      <dgm:prSet presAssocID="{B95B387C-D0AF-47B4-B415-82E88895D77F}" presName="sibSpaceThree" presStyleCnt="0"/>
      <dgm:spPr/>
    </dgm:pt>
    <dgm:pt modelId="{4FBB9B24-F601-4454-BAEE-02D52A4D97B5}" type="pres">
      <dgm:prSet presAssocID="{903D16A2-C320-4602-A2AE-30A7C6460BAE}" presName="vertThree" presStyleCnt="0"/>
      <dgm:spPr/>
    </dgm:pt>
    <dgm:pt modelId="{BF5B2830-E82B-412D-945A-55C0B02C9F54}" type="pres">
      <dgm:prSet presAssocID="{903D16A2-C320-4602-A2AE-30A7C6460BAE}" presName="txThree" presStyleLbl="node3" presStyleIdx="2" presStyleCnt="10" custScaleX="100366" custScaleY="145843">
        <dgm:presLayoutVars>
          <dgm:chPref val="3"/>
        </dgm:presLayoutVars>
      </dgm:prSet>
      <dgm:spPr/>
    </dgm:pt>
    <dgm:pt modelId="{B99C3DE6-1B84-4A21-97B6-0EB9E2D47129}" type="pres">
      <dgm:prSet presAssocID="{903D16A2-C320-4602-A2AE-30A7C6460BAE}" presName="horzThree" presStyleCnt="0"/>
      <dgm:spPr/>
    </dgm:pt>
    <dgm:pt modelId="{6F5A76B0-FD2E-40B9-870A-8F583F951AE5}" type="pres">
      <dgm:prSet presAssocID="{5AD51D08-D184-49B7-8083-B55778B529BD}" presName="sibSpaceThree" presStyleCnt="0"/>
      <dgm:spPr/>
    </dgm:pt>
    <dgm:pt modelId="{D298B7D2-454E-40C7-BEF8-86855B984CD9}" type="pres">
      <dgm:prSet presAssocID="{858CB749-0ED8-4D36-9877-07F541B9FA91}" presName="vertThree" presStyleCnt="0"/>
      <dgm:spPr/>
    </dgm:pt>
    <dgm:pt modelId="{68C85E95-2FFA-43D7-8352-62804AA7BC26}" type="pres">
      <dgm:prSet presAssocID="{858CB749-0ED8-4D36-9877-07F541B9FA91}" presName="txThree" presStyleLbl="node3" presStyleIdx="3" presStyleCnt="10" custScaleX="100366" custScaleY="145843">
        <dgm:presLayoutVars>
          <dgm:chPref val="3"/>
        </dgm:presLayoutVars>
      </dgm:prSet>
      <dgm:spPr>
        <a:xfrm>
          <a:off x="3885071" y="2644384"/>
          <a:ext cx="1232440" cy="2081373"/>
        </a:xfrm>
        <a:prstGeom prst="roundRect">
          <a:avLst>
            <a:gd name="adj" fmla="val 10000"/>
          </a:avLst>
        </a:prstGeom>
      </dgm:spPr>
    </dgm:pt>
    <dgm:pt modelId="{BEAEB564-EF12-48DD-A639-79B4A5585B3A}" type="pres">
      <dgm:prSet presAssocID="{858CB749-0ED8-4D36-9877-07F541B9FA91}" presName="horzThree" presStyleCnt="0"/>
      <dgm:spPr/>
    </dgm:pt>
    <dgm:pt modelId="{6095FF97-1BF8-48F1-A3F8-74F466378396}" type="pres">
      <dgm:prSet presAssocID="{53770786-45E3-46C1-AD4D-5C98E7A49A2C}" presName="sibSpaceThree" presStyleCnt="0"/>
      <dgm:spPr/>
    </dgm:pt>
    <dgm:pt modelId="{4AC7E33B-0A18-4F0C-8CF8-C00045F21F22}" type="pres">
      <dgm:prSet presAssocID="{4BF8ECCF-A896-497D-ABAB-061E6EC4593F}" presName="vertThree" presStyleCnt="0"/>
      <dgm:spPr/>
    </dgm:pt>
    <dgm:pt modelId="{34F7A0FD-527E-4588-8C86-47B52935FD84}" type="pres">
      <dgm:prSet presAssocID="{4BF8ECCF-A896-497D-ABAB-061E6EC4593F}" presName="txThree" presStyleLbl="node3" presStyleIdx="4" presStyleCnt="10" custScaleX="100366" custScaleY="145843">
        <dgm:presLayoutVars>
          <dgm:chPref val="3"/>
        </dgm:presLayoutVars>
      </dgm:prSet>
      <dgm:spPr>
        <a:xfrm>
          <a:off x="4242372" y="2644384"/>
          <a:ext cx="1009264" cy="2081373"/>
        </a:xfrm>
        <a:prstGeom prst="roundRect">
          <a:avLst>
            <a:gd name="adj" fmla="val 10000"/>
          </a:avLst>
        </a:prstGeom>
      </dgm:spPr>
    </dgm:pt>
    <dgm:pt modelId="{82F578F4-357D-4310-BE44-F1A6B8B6806F}" type="pres">
      <dgm:prSet presAssocID="{4BF8ECCF-A896-497D-ABAB-061E6EC4593F}" presName="horzThree" presStyleCnt="0"/>
      <dgm:spPr/>
    </dgm:pt>
    <dgm:pt modelId="{69B92D4B-F1DF-4CDC-89C9-2D1647099AF1}" type="pres">
      <dgm:prSet presAssocID="{759C5778-F501-4CAA-88CA-BCB7E830C87A}" presName="sibSpaceThree" presStyleCnt="0"/>
      <dgm:spPr/>
    </dgm:pt>
    <dgm:pt modelId="{326B8ADB-91A7-4C64-8E60-3CF69A4C7159}" type="pres">
      <dgm:prSet presAssocID="{64FBD12B-5214-4CB7-8923-116C4E2A54EE}" presName="vertThree" presStyleCnt="0"/>
      <dgm:spPr/>
    </dgm:pt>
    <dgm:pt modelId="{3B2E8C36-D18E-4C8D-B92A-C9631674A657}" type="pres">
      <dgm:prSet presAssocID="{64FBD12B-5214-4CB7-8923-116C4E2A54EE}" presName="txThree" presStyleLbl="node3" presStyleIdx="5" presStyleCnt="10" custScaleX="100366" custScaleY="145843">
        <dgm:presLayoutVars>
          <dgm:chPref val="3"/>
        </dgm:presLayoutVars>
      </dgm:prSet>
      <dgm:spPr>
        <a:xfrm>
          <a:off x="5293460" y="2644384"/>
          <a:ext cx="1009264" cy="2081373"/>
        </a:xfrm>
        <a:prstGeom prst="roundRect">
          <a:avLst>
            <a:gd name="adj" fmla="val 10000"/>
          </a:avLst>
        </a:prstGeom>
      </dgm:spPr>
    </dgm:pt>
    <dgm:pt modelId="{F928526F-8B47-4467-BAA2-D319890CD629}" type="pres">
      <dgm:prSet presAssocID="{64FBD12B-5214-4CB7-8923-116C4E2A54EE}" presName="horzThree" presStyleCnt="0"/>
      <dgm:spPr/>
    </dgm:pt>
    <dgm:pt modelId="{2019A21C-F661-4F0E-95A2-1106CEC32956}" type="pres">
      <dgm:prSet presAssocID="{44AFD487-B736-4AB5-9DDA-439A259DBE4D}" presName="sibSpaceTwo"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1" presStyleCnt="2"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6" presStyleCnt="10" custScaleX="100366" custScaleY="145843">
        <dgm:presLayoutVars>
          <dgm:chPref val="3"/>
        </dgm:presLayoutVars>
      </dgm:prSet>
      <dgm:spPr>
        <a:xfrm>
          <a:off x="7873260" y="2644384"/>
          <a:ext cx="1236704" cy="2081373"/>
        </a:xfrm>
        <a:prstGeom prst="roundRect">
          <a:avLst>
            <a:gd name="adj" fmla="val 10000"/>
          </a:avLst>
        </a:prstGeom>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6EDB7948-08A7-421F-9D34-D6B6DADBBCFD}" type="pres">
      <dgm:prSet presAssocID="{A19A45AE-CCAC-48A7-BB4F-28976EA578CD}" presName="vertThree" presStyleCnt="0"/>
      <dgm:spPr/>
    </dgm:pt>
    <dgm:pt modelId="{12BFFBCA-9337-4F46-8517-74A6B2EEC51D}" type="pres">
      <dgm:prSet presAssocID="{A19A45AE-CCAC-48A7-BB4F-28976EA578CD}" presName="txThree" presStyleLbl="node3" presStyleIdx="7" presStyleCnt="10" custScaleX="100366" custScaleY="145843">
        <dgm:presLayoutVars>
          <dgm:chPref val="3"/>
        </dgm:presLayoutVars>
      </dgm:prSet>
      <dgm:spPr>
        <a:xfrm>
          <a:off x="8251445" y="2644384"/>
          <a:ext cx="1113034" cy="2081373"/>
        </a:xfrm>
        <a:prstGeom prst="roundRect">
          <a:avLst>
            <a:gd name="adj" fmla="val 10000"/>
          </a:avLst>
        </a:prstGeom>
      </dgm:spPr>
    </dgm:pt>
    <dgm:pt modelId="{70ED8FA0-9B26-425E-9293-9C4110BF487A}" type="pres">
      <dgm:prSet presAssocID="{A19A45AE-CCAC-48A7-BB4F-28976EA578CD}" presName="horzThree" presStyleCnt="0"/>
      <dgm:spPr/>
    </dgm:pt>
    <dgm:pt modelId="{EC03F1F4-DA41-4AB5-A1B8-59B1B1968613}" type="pres">
      <dgm:prSet presAssocID="{BED6A079-6B69-4B69-B8AA-2E33BE5DB067}"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8" presStyleCnt="10" custScaleX="100366" custScaleY="145843">
        <dgm:presLayoutVars>
          <dgm:chPref val="3"/>
        </dgm:presLayoutVars>
      </dgm:prSet>
      <dgm:spPr/>
    </dgm:pt>
    <dgm:pt modelId="{F146FB69-D5B6-4F56-B49F-CF7DD5F34C36}" type="pres">
      <dgm:prSet presAssocID="{DC72E9A0-FFFE-4A56-A1D0-1C0F25B44441}" presName="horzThree" presStyleCnt="0"/>
      <dgm:spPr/>
    </dgm:pt>
    <dgm:pt modelId="{C55CEBCA-FB8C-461B-90B2-B1A8173B1937}" type="pres">
      <dgm:prSet presAssocID="{6E135DC5-61BA-4F51-A30D-4E2E8195675D}" presName="sibSpaceThree" presStyleCnt="0"/>
      <dgm:spPr/>
    </dgm:pt>
    <dgm:pt modelId="{2995BA9B-8239-4FEC-BC57-8286088C7489}" type="pres">
      <dgm:prSet presAssocID="{30B12729-C948-4055-AF87-CC7AA081DFF6}" presName="vertThree" presStyleCnt="0"/>
      <dgm:spPr/>
    </dgm:pt>
    <dgm:pt modelId="{BA5FE3F9-9C5E-4AB0-BF17-E32F4485CACF}" type="pres">
      <dgm:prSet presAssocID="{30B12729-C948-4055-AF87-CC7AA081DFF6}" presName="txThree" presStyleLbl="node3" presStyleIdx="9" presStyleCnt="10" custScaleX="100366" custScaleY="145843">
        <dgm:presLayoutVars>
          <dgm:chPref val="3"/>
        </dgm:presLayoutVars>
      </dgm:prSet>
      <dgm:spPr/>
    </dgm:pt>
    <dgm:pt modelId="{141FA55C-6890-4EFD-BE1C-5359DD633367}" type="pres">
      <dgm:prSet presAssocID="{30B12729-C948-4055-AF87-CC7AA081DFF6}" presName="horzThree" presStyleCnt="0"/>
      <dgm:spPr/>
    </dgm:pt>
  </dgm:ptLst>
  <dgm:cxnLst>
    <dgm:cxn modelId="{4DE21F05-6794-4889-9480-A6CC42AD8F50}" srcId="{A9BA2291-AC38-464B-B745-48B265A44C03}" destId="{858CB749-0ED8-4D36-9877-07F541B9FA91}" srcOrd="3" destOrd="0" parTransId="{AC58099D-F961-44DA-8A9B-76D40CAB8E75}" sibTransId="{53770786-45E3-46C1-AD4D-5C98E7A49A2C}"/>
    <dgm:cxn modelId="{A47E5F1A-B5AB-4052-AB7D-E1338FD0A786}" srcId="{C43B1118-531E-46DF-B25D-9D86A1BADED5}" destId="{0908F867-1516-41D7-A637-C74CA7F507D9}" srcOrd="1" destOrd="0" parTransId="{17E803CC-E465-4E04-AB9B-FA06AFED0A0F}" sibTransId="{5BAFB0A6-5D51-4351-814F-2A3759321183}"/>
    <dgm:cxn modelId="{5534B425-E101-40C2-8793-EEB05EF5C375}" type="presOf" srcId="{0908F867-1516-41D7-A637-C74CA7F507D9}" destId="{41C3EB36-5023-42E9-BFE3-DC734629683C}" srcOrd="0" destOrd="0" presId="urn:microsoft.com/office/officeart/2005/8/layout/hierarchy4"/>
    <dgm:cxn modelId="{3229CA28-8256-4475-AD84-73DCB84C16E1}" srcId="{A9BA2291-AC38-464B-B745-48B265A44C03}" destId="{64FBD12B-5214-4CB7-8923-116C4E2A54EE}" srcOrd="5" destOrd="0" parTransId="{0C3AD53D-5E1B-4068-AD44-CCE3D88AF4E0}" sibTransId="{6E6AE513-2069-4444-8EE0-69897F7BA2B5}"/>
    <dgm:cxn modelId="{8098C969-D744-4856-AC07-4E2E43FB32F5}" type="presOf" srcId="{31B0A63B-9E92-4BC0-9610-635AC6C4C52B}" destId="{48137DAA-679B-40C7-B8CD-1154370CCB3E}" srcOrd="0" destOrd="0" presId="urn:microsoft.com/office/officeart/2005/8/layout/hierarchy4"/>
    <dgm:cxn modelId="{15158D6C-C9BF-4B42-9B76-9327C30B5D94}" type="presOf" srcId="{28E55EEC-ABC8-4AAF-B8B1-148908BCC088}" destId="{0ABA3EC5-894C-4CC5-8733-218B10B93253}" srcOrd="0" destOrd="0" presId="urn:microsoft.com/office/officeart/2005/8/layout/hierarchy4"/>
    <dgm:cxn modelId="{E89B2778-3A9E-4F57-B8D6-6F4596DCCF8A}" srcId="{A9BA2291-AC38-464B-B745-48B265A44C03}" destId="{E8422DD5-A035-4CD2-A5D9-2421F522ACF0}" srcOrd="1" destOrd="0" parTransId="{266E7543-2497-4218-B9CD-8A91706D86F2}" sibTransId="{B95B387C-D0AF-47B4-B415-82E88895D77F}"/>
    <dgm:cxn modelId="{52ADDC78-8311-4598-8798-CEFD77ECBE1F}" type="presOf" srcId="{EA7FAB09-DE9F-4EF2-9948-D56933CBD616}" destId="{47279968-74AD-4447-B2B1-826C19DFDB5D}"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5B8CB385-0A8A-430F-B02F-E560DCCC5A07}" type="presOf" srcId="{C43B1118-531E-46DF-B25D-9D86A1BADED5}" destId="{18C4E90C-BE2C-4C87-BFA9-C04BC4F8277A}" srcOrd="0" destOrd="0" presId="urn:microsoft.com/office/officeart/2005/8/layout/hierarchy4"/>
    <dgm:cxn modelId="{3E8D9A86-1202-4CCF-943A-A91A7ADCB368}" type="presOf" srcId="{E8422DD5-A035-4CD2-A5D9-2421F522ACF0}" destId="{E14EAB2C-FEE5-446B-BA95-AB92427CE4BD}" srcOrd="0" destOrd="0" presId="urn:microsoft.com/office/officeart/2005/8/layout/hierarchy4"/>
    <dgm:cxn modelId="{970E9589-20AB-4817-87E2-D38AAF5B599C}" type="presOf" srcId="{DC72E9A0-FFFE-4A56-A1D0-1C0F25B44441}" destId="{BFB8A34C-39C6-4459-A186-2F6574E5C545}" srcOrd="0" destOrd="0" presId="urn:microsoft.com/office/officeart/2005/8/layout/hierarchy4"/>
    <dgm:cxn modelId="{B74E368F-FEEF-42BE-A737-59F6DC164AA8}" type="presOf" srcId="{903D16A2-C320-4602-A2AE-30A7C6460BAE}" destId="{BF5B2830-E82B-412D-945A-55C0B02C9F54}" srcOrd="0" destOrd="0" presId="urn:microsoft.com/office/officeart/2005/8/layout/hierarchy4"/>
    <dgm:cxn modelId="{E94A97A0-5FD0-4283-9F79-D135B5D9B059}" type="presOf" srcId="{A19A45AE-CCAC-48A7-BB4F-28976EA578CD}" destId="{12BFFBCA-9337-4F46-8517-74A6B2EEC51D}" srcOrd="0" destOrd="0" presId="urn:microsoft.com/office/officeart/2005/8/layout/hierarchy4"/>
    <dgm:cxn modelId="{59E8F8A7-7F38-4ACE-B7AB-4F3E3B5484BF}" type="presOf" srcId="{858CB749-0ED8-4D36-9877-07F541B9FA91}" destId="{68C85E95-2FFA-43D7-8352-62804AA7BC26}" srcOrd="0" destOrd="0" presId="urn:microsoft.com/office/officeart/2005/8/layout/hierarchy4"/>
    <dgm:cxn modelId="{02161CB1-A763-4D8A-BA7C-ED5C2FEC8CDD}" srcId="{0908F867-1516-41D7-A637-C74CA7F507D9}" destId="{30B12729-C948-4055-AF87-CC7AA081DFF6}" srcOrd="3" destOrd="0" parTransId="{45CB82D4-C628-498E-80C1-9CD6682FB628}" sibTransId="{8D695504-3EEB-462C-9FC6-EB2A816C1ECA}"/>
    <dgm:cxn modelId="{12BD37B6-D806-43D8-91AB-803641563FD8}" srcId="{A9BA2291-AC38-464B-B745-48B265A44C03}" destId="{4BF8ECCF-A896-497D-ABAB-061E6EC4593F}" srcOrd="4" destOrd="0" parTransId="{DDDDB44C-4848-499D-8282-7116A03A8103}" sibTransId="{759C5778-F501-4CAA-88CA-BCB7E830C87A}"/>
    <dgm:cxn modelId="{33B293BB-B093-4751-8125-28009C354469}" type="presOf" srcId="{A9BA2291-AC38-464B-B745-48B265A44C03}" destId="{B1FF07CE-EACC-453F-B5A5-DEBE343C225A}" srcOrd="0" destOrd="0" presId="urn:microsoft.com/office/officeart/2005/8/layout/hierarchy4"/>
    <dgm:cxn modelId="{47D6F5CB-9C6C-41E6-B4FE-8BE3A57F0AD3}" srcId="{0908F867-1516-41D7-A637-C74CA7F507D9}" destId="{A19A45AE-CCAC-48A7-BB4F-28976EA578CD}" srcOrd="1" destOrd="0" parTransId="{65B2A60E-5FBB-4577-B515-2E963EB9B75E}" sibTransId="{BED6A079-6B69-4B69-B8AA-2E33BE5DB067}"/>
    <dgm:cxn modelId="{83DFDDCC-D422-4E2B-8631-E1F133E2D34B}" type="presOf" srcId="{64FBD12B-5214-4CB7-8923-116C4E2A54EE}" destId="{3B2E8C36-D18E-4C8D-B92A-C9631674A657}" srcOrd="0" destOrd="0" presId="urn:microsoft.com/office/officeart/2005/8/layout/hierarchy4"/>
    <dgm:cxn modelId="{552CDBCF-8CFB-4F8F-BD08-972553E495BC}" srcId="{0908F867-1516-41D7-A637-C74CA7F507D9}" destId="{31B0A63B-9E92-4BC0-9610-635AC6C4C52B}" srcOrd="0" destOrd="0" parTransId="{166687CF-72D3-48D4-BC28-D4C452FA8CB0}" sibTransId="{9392C3F5-EF20-4F90-8E32-F70E59AEA6B4}"/>
    <dgm:cxn modelId="{1B2CE9CF-5724-4623-A5A8-AF420C08D373}" srcId="{C43B1118-531E-46DF-B25D-9D86A1BADED5}" destId="{A9BA2291-AC38-464B-B745-48B265A44C03}" srcOrd="0" destOrd="0" parTransId="{905F7EE6-C1A7-4550-9E72-DAE274512C09}" sibTransId="{44AFD487-B736-4AB5-9DDA-439A259DBE4D}"/>
    <dgm:cxn modelId="{FC55B7D8-4EB0-4C0A-B133-2CFE4E36590A}" srcId="{A9BA2291-AC38-464B-B745-48B265A44C03}" destId="{903D16A2-C320-4602-A2AE-30A7C6460BAE}" srcOrd="2" destOrd="0" parTransId="{374A3929-3C9C-4D21-A6F5-B7988D8BD27B}" sibTransId="{5AD51D08-D184-49B7-8083-B55778B529BD}"/>
    <dgm:cxn modelId="{7280E6F3-B335-4696-A770-F270363EAF84}" srcId="{0908F867-1516-41D7-A637-C74CA7F507D9}" destId="{DC72E9A0-FFFE-4A56-A1D0-1C0F25B44441}" srcOrd="2" destOrd="0" parTransId="{ABFB55CC-2844-414D-86B8-1573775FD1C4}" sibTransId="{6E135DC5-61BA-4F51-A30D-4E2E8195675D}"/>
    <dgm:cxn modelId="{8CB63BF5-E4A5-4AF8-80CD-4FC69C4A7837}" srcId="{A9BA2291-AC38-464B-B745-48B265A44C03}" destId="{EA7FAB09-DE9F-4EF2-9948-D56933CBD616}" srcOrd="0" destOrd="0" parTransId="{FB906166-3456-436D-B6E8-07DB15E6EB3D}" sibTransId="{0C4DD758-B44E-4228-9721-B9C7B1246848}"/>
    <dgm:cxn modelId="{93FF51F6-CD8C-4C3B-BA92-E0A9D5B0E595}" type="presOf" srcId="{4BF8ECCF-A896-497D-ABAB-061E6EC4593F}" destId="{34F7A0FD-527E-4588-8C86-47B52935FD84}" srcOrd="0" destOrd="0" presId="urn:microsoft.com/office/officeart/2005/8/layout/hierarchy4"/>
    <dgm:cxn modelId="{13A392FF-02EA-418A-A4F0-3789305F0A19}" type="presOf" srcId="{30B12729-C948-4055-AF87-CC7AA081DFF6}" destId="{BA5FE3F9-9C5E-4AB0-BF17-E32F4485CACF}" srcOrd="0" destOrd="0" presId="urn:microsoft.com/office/officeart/2005/8/layout/hierarchy4"/>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ABEE3107-E2A1-40F7-B660-2EAB16EB4D1F}" type="presParOf" srcId="{824008DE-E220-4FB6-BCEF-9AABC8C9F9EA}" destId="{8BE7177D-3580-42C2-9B87-3DE0B866D8B2}" srcOrd="0" destOrd="0" presId="urn:microsoft.com/office/officeart/2005/8/layout/hierarchy4"/>
    <dgm:cxn modelId="{B5D4B3C6-7E77-4A59-91F6-5BFFAE0D6BED}" type="presParOf" srcId="{8BE7177D-3580-42C2-9B87-3DE0B866D8B2}" destId="{B1FF07CE-EACC-453F-B5A5-DEBE343C225A}" srcOrd="0" destOrd="0" presId="urn:microsoft.com/office/officeart/2005/8/layout/hierarchy4"/>
    <dgm:cxn modelId="{107ECA99-BC6C-4DFB-94F4-21E717BD29E8}" type="presParOf" srcId="{8BE7177D-3580-42C2-9B87-3DE0B866D8B2}" destId="{92842E80-BD48-4142-8413-7DAAC823BCFE}" srcOrd="1" destOrd="0" presId="urn:microsoft.com/office/officeart/2005/8/layout/hierarchy4"/>
    <dgm:cxn modelId="{8C6A6D00-0693-4487-BE21-B3104AFE4787}" type="presParOf" srcId="{8BE7177D-3580-42C2-9B87-3DE0B866D8B2}" destId="{4C63AAC5-A9F3-4077-83C1-183CE2A68CE5}" srcOrd="2" destOrd="0" presId="urn:microsoft.com/office/officeart/2005/8/layout/hierarchy4"/>
    <dgm:cxn modelId="{726552EF-05DA-4297-A141-C4A6BD69F72E}" type="presParOf" srcId="{4C63AAC5-A9F3-4077-83C1-183CE2A68CE5}" destId="{61EF259B-FF6C-4D7B-A337-FCD99C428A6A}" srcOrd="0" destOrd="0" presId="urn:microsoft.com/office/officeart/2005/8/layout/hierarchy4"/>
    <dgm:cxn modelId="{AF25E258-0265-40BF-B417-9D5ADFFCCD93}" type="presParOf" srcId="{61EF259B-FF6C-4D7B-A337-FCD99C428A6A}" destId="{47279968-74AD-4447-B2B1-826C19DFDB5D}" srcOrd="0" destOrd="0" presId="urn:microsoft.com/office/officeart/2005/8/layout/hierarchy4"/>
    <dgm:cxn modelId="{0D6A69B9-4876-4496-8AE8-CFA2E0AF436D}" type="presParOf" srcId="{61EF259B-FF6C-4D7B-A337-FCD99C428A6A}" destId="{0CBB7901-2236-4703-92D7-47C4F6F48946}" srcOrd="1" destOrd="0" presId="urn:microsoft.com/office/officeart/2005/8/layout/hierarchy4"/>
    <dgm:cxn modelId="{E9AEA400-3098-4A49-86D3-E2B2AB2F6634}" type="presParOf" srcId="{4C63AAC5-A9F3-4077-83C1-183CE2A68CE5}" destId="{9582ED0C-FD52-498D-976C-E959389429BC}" srcOrd="1" destOrd="0" presId="urn:microsoft.com/office/officeart/2005/8/layout/hierarchy4"/>
    <dgm:cxn modelId="{0C188F2D-4060-41D2-B79C-FFF60BBC2D81}" type="presParOf" srcId="{4C63AAC5-A9F3-4077-83C1-183CE2A68CE5}" destId="{B8F6F038-3038-4FEC-8BA1-316BF88493B1}" srcOrd="2" destOrd="0" presId="urn:microsoft.com/office/officeart/2005/8/layout/hierarchy4"/>
    <dgm:cxn modelId="{33B3590C-F413-477D-9474-782EADEB3916}" type="presParOf" srcId="{B8F6F038-3038-4FEC-8BA1-316BF88493B1}" destId="{E14EAB2C-FEE5-446B-BA95-AB92427CE4BD}" srcOrd="0" destOrd="0" presId="urn:microsoft.com/office/officeart/2005/8/layout/hierarchy4"/>
    <dgm:cxn modelId="{B357B3D8-0177-492F-AD8A-67434959F542}" type="presParOf" srcId="{B8F6F038-3038-4FEC-8BA1-316BF88493B1}" destId="{3838BDB7-C20C-4D2E-92B3-430BAAE396EF}" srcOrd="1" destOrd="0" presId="urn:microsoft.com/office/officeart/2005/8/layout/hierarchy4"/>
    <dgm:cxn modelId="{6BF2B9E3-AD44-4859-89F0-22E91A1A1C61}" type="presParOf" srcId="{4C63AAC5-A9F3-4077-83C1-183CE2A68CE5}" destId="{2E07720A-649D-44D3-840F-C8FA830B6588}" srcOrd="3" destOrd="0" presId="urn:microsoft.com/office/officeart/2005/8/layout/hierarchy4"/>
    <dgm:cxn modelId="{A1A84146-F82C-4C5A-A7A6-F568FB3EFFD1}" type="presParOf" srcId="{4C63AAC5-A9F3-4077-83C1-183CE2A68CE5}" destId="{4FBB9B24-F601-4454-BAEE-02D52A4D97B5}" srcOrd="4" destOrd="0" presId="urn:microsoft.com/office/officeart/2005/8/layout/hierarchy4"/>
    <dgm:cxn modelId="{CB41FD75-EE1C-46AF-AEB5-0CC483919EAF}" type="presParOf" srcId="{4FBB9B24-F601-4454-BAEE-02D52A4D97B5}" destId="{BF5B2830-E82B-412D-945A-55C0B02C9F54}" srcOrd="0" destOrd="0" presId="urn:microsoft.com/office/officeart/2005/8/layout/hierarchy4"/>
    <dgm:cxn modelId="{B90AF0F0-1377-45BF-B453-B0DB5AA20DD8}" type="presParOf" srcId="{4FBB9B24-F601-4454-BAEE-02D52A4D97B5}" destId="{B99C3DE6-1B84-4A21-97B6-0EB9E2D47129}" srcOrd="1" destOrd="0" presId="urn:microsoft.com/office/officeart/2005/8/layout/hierarchy4"/>
    <dgm:cxn modelId="{6D003A65-384A-4E1B-B71C-30B8F9C4D66D}" type="presParOf" srcId="{4C63AAC5-A9F3-4077-83C1-183CE2A68CE5}" destId="{6F5A76B0-FD2E-40B9-870A-8F583F951AE5}" srcOrd="5" destOrd="0" presId="urn:microsoft.com/office/officeart/2005/8/layout/hierarchy4"/>
    <dgm:cxn modelId="{F096019F-687C-40D2-9CC1-1EE269A40745}" type="presParOf" srcId="{4C63AAC5-A9F3-4077-83C1-183CE2A68CE5}" destId="{D298B7D2-454E-40C7-BEF8-86855B984CD9}" srcOrd="6" destOrd="0" presId="urn:microsoft.com/office/officeart/2005/8/layout/hierarchy4"/>
    <dgm:cxn modelId="{1F58B862-6CE3-4949-8D84-4A01E6499FA5}" type="presParOf" srcId="{D298B7D2-454E-40C7-BEF8-86855B984CD9}" destId="{68C85E95-2FFA-43D7-8352-62804AA7BC26}" srcOrd="0" destOrd="0" presId="urn:microsoft.com/office/officeart/2005/8/layout/hierarchy4"/>
    <dgm:cxn modelId="{F0099501-3F55-49E0-8E39-13038C059D61}" type="presParOf" srcId="{D298B7D2-454E-40C7-BEF8-86855B984CD9}" destId="{BEAEB564-EF12-48DD-A639-79B4A5585B3A}" srcOrd="1" destOrd="0" presId="urn:microsoft.com/office/officeart/2005/8/layout/hierarchy4"/>
    <dgm:cxn modelId="{2D5DEF2B-5029-4307-9EA8-A3DBE0C16F38}" type="presParOf" srcId="{4C63AAC5-A9F3-4077-83C1-183CE2A68CE5}" destId="{6095FF97-1BF8-48F1-A3F8-74F466378396}" srcOrd="7" destOrd="0" presId="urn:microsoft.com/office/officeart/2005/8/layout/hierarchy4"/>
    <dgm:cxn modelId="{AD9C9051-5CDA-4F4E-8130-792FDE6B955D}" type="presParOf" srcId="{4C63AAC5-A9F3-4077-83C1-183CE2A68CE5}" destId="{4AC7E33B-0A18-4F0C-8CF8-C00045F21F22}" srcOrd="8" destOrd="0" presId="urn:microsoft.com/office/officeart/2005/8/layout/hierarchy4"/>
    <dgm:cxn modelId="{E9FA6E1E-3D66-4CC9-B37D-43ECF39A7092}" type="presParOf" srcId="{4AC7E33B-0A18-4F0C-8CF8-C00045F21F22}" destId="{34F7A0FD-527E-4588-8C86-47B52935FD84}" srcOrd="0" destOrd="0" presId="urn:microsoft.com/office/officeart/2005/8/layout/hierarchy4"/>
    <dgm:cxn modelId="{8506F324-7BFC-4581-9ED4-EEA22A1B95D1}" type="presParOf" srcId="{4AC7E33B-0A18-4F0C-8CF8-C00045F21F22}" destId="{82F578F4-357D-4310-BE44-F1A6B8B6806F}" srcOrd="1" destOrd="0" presId="urn:microsoft.com/office/officeart/2005/8/layout/hierarchy4"/>
    <dgm:cxn modelId="{292AD7ED-BFC4-4B9D-AD26-E6F78CBE07F0}" type="presParOf" srcId="{4C63AAC5-A9F3-4077-83C1-183CE2A68CE5}" destId="{69B92D4B-F1DF-4CDC-89C9-2D1647099AF1}" srcOrd="9" destOrd="0" presId="urn:microsoft.com/office/officeart/2005/8/layout/hierarchy4"/>
    <dgm:cxn modelId="{32F51E5A-5A54-4B5F-9710-4BE12A1A6AD2}" type="presParOf" srcId="{4C63AAC5-A9F3-4077-83C1-183CE2A68CE5}" destId="{326B8ADB-91A7-4C64-8E60-3CF69A4C7159}" srcOrd="10" destOrd="0" presId="urn:microsoft.com/office/officeart/2005/8/layout/hierarchy4"/>
    <dgm:cxn modelId="{A219B437-9D01-420B-A824-64D4EFCCD0A0}" type="presParOf" srcId="{326B8ADB-91A7-4C64-8E60-3CF69A4C7159}" destId="{3B2E8C36-D18E-4C8D-B92A-C9631674A657}" srcOrd="0" destOrd="0" presId="urn:microsoft.com/office/officeart/2005/8/layout/hierarchy4"/>
    <dgm:cxn modelId="{139B2E3E-0CB2-4900-9E6D-D6CA9FC3FAA1}" type="presParOf" srcId="{326B8ADB-91A7-4C64-8E60-3CF69A4C7159}" destId="{F928526F-8B47-4467-BAA2-D319890CD629}" srcOrd="1" destOrd="0" presId="urn:microsoft.com/office/officeart/2005/8/layout/hierarchy4"/>
    <dgm:cxn modelId="{5EA47313-36BE-4BE3-A2FF-732A75DBF7B7}" type="presParOf" srcId="{824008DE-E220-4FB6-BCEF-9AABC8C9F9EA}" destId="{2019A21C-F661-4F0E-95A2-1106CEC32956}" srcOrd="1" destOrd="0" presId="urn:microsoft.com/office/officeart/2005/8/layout/hierarchy4"/>
    <dgm:cxn modelId="{57063FD2-C172-4CA3-8590-9276FAE53FA0}" type="presParOf" srcId="{824008DE-E220-4FB6-BCEF-9AABC8C9F9EA}" destId="{80CF2A23-36EB-4F23-885A-3D5D39960BC2}" srcOrd="2"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8BFE4283-D6A4-4351-9F6D-72A547233A9E}" type="presParOf" srcId="{6B48CF30-45FE-4173-8AA4-57DC95B70AD1}" destId="{6EDB7948-08A7-421F-9D34-D6B6DADBBCFD}" srcOrd="2" destOrd="0" presId="urn:microsoft.com/office/officeart/2005/8/layout/hierarchy4"/>
    <dgm:cxn modelId="{F053ABE1-B2F5-42B7-9CEF-E3E9E48EB2D8}" type="presParOf" srcId="{6EDB7948-08A7-421F-9D34-D6B6DADBBCFD}" destId="{12BFFBCA-9337-4F46-8517-74A6B2EEC51D}" srcOrd="0" destOrd="0" presId="urn:microsoft.com/office/officeart/2005/8/layout/hierarchy4"/>
    <dgm:cxn modelId="{31076C21-C6D9-4189-B681-F6308733797E}" type="presParOf" srcId="{6EDB7948-08A7-421F-9D34-D6B6DADBBCFD}" destId="{70ED8FA0-9B26-425E-9293-9C4110BF487A}" srcOrd="1" destOrd="0" presId="urn:microsoft.com/office/officeart/2005/8/layout/hierarchy4"/>
    <dgm:cxn modelId="{094A33AD-7273-482B-9B7B-440AB749D37D}" type="presParOf" srcId="{6B48CF30-45FE-4173-8AA4-57DC95B70AD1}" destId="{EC03F1F4-DA41-4AB5-A1B8-59B1B1968613}" srcOrd="3" destOrd="0" presId="urn:microsoft.com/office/officeart/2005/8/layout/hierarchy4"/>
    <dgm:cxn modelId="{2CA91EFB-AFFA-4750-A045-4F55D04882F5}" type="presParOf" srcId="{6B48CF30-45FE-4173-8AA4-57DC95B70AD1}" destId="{E6264FC0-FE2D-438D-97F8-8AE5F39D63FA}" srcOrd="4"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9516422A-1E83-4CA8-B6FA-0888C4FFC9D7}" type="presParOf" srcId="{6B48CF30-45FE-4173-8AA4-57DC95B70AD1}" destId="{C55CEBCA-FB8C-461B-90B2-B1A8173B1937}" srcOrd="5" destOrd="0" presId="urn:microsoft.com/office/officeart/2005/8/layout/hierarchy4"/>
    <dgm:cxn modelId="{03BC49E7-EF40-4199-942F-9EB4F2AE9C9E}" type="presParOf" srcId="{6B48CF30-45FE-4173-8AA4-57DC95B70AD1}" destId="{2995BA9B-8239-4FEC-BC57-8286088C7489}" srcOrd="6" destOrd="0" presId="urn:microsoft.com/office/officeart/2005/8/layout/hierarchy4"/>
    <dgm:cxn modelId="{411D88C2-8D49-4BA8-BF69-51F05C1405FF}" type="presParOf" srcId="{2995BA9B-8239-4FEC-BC57-8286088C7489}" destId="{BA5FE3F9-9C5E-4AB0-BF17-E32F4485CACF}" srcOrd="0" destOrd="0" presId="urn:microsoft.com/office/officeart/2005/8/layout/hierarchy4"/>
    <dgm:cxn modelId="{0819124B-345A-42FF-9B25-A9A80EC9601A}" type="presParOf" srcId="{2995BA9B-8239-4FEC-BC57-8286088C7489}" destId="{141FA55C-6890-4EFD-BE1C-5359DD63336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E55EEC-ABC8-4AAF-B8B1-148908BCC088}" type="doc">
      <dgm:prSet loTypeId="urn:microsoft.com/office/officeart/2005/8/layout/hierarchy4" loCatId="relationship" qsTypeId="urn:microsoft.com/office/officeart/2005/8/quickstyle/simple1#1" qsCatId="simple" csTypeId="urn:microsoft.com/office/officeart/2005/8/colors/colorful5#2" csCatId="colorful" phldr="1"/>
      <dgm:spPr/>
      <dgm:t>
        <a:bodyPr/>
        <a:lstStyle/>
        <a:p>
          <a:endParaRPr lang="zh-CN" altLang="en-US"/>
        </a:p>
      </dgm:t>
    </dgm:pt>
    <dgm:pt modelId="{C43B1118-531E-46DF-B25D-9D86A1BADED5}">
      <dgm:prSet phldrT="[文本]" phldr="0" custT="1"/>
      <dgm:spPr>
        <a:solidFill>
          <a:schemeClr val="accent1"/>
        </a:solidFill>
      </dgm:spPr>
      <dgm:t>
        <a:bodyPr vert="horz" wrap="square"/>
        <a:lstStyle/>
        <a:p>
          <a:pPr>
            <a:lnSpc>
              <a:spcPct val="100000"/>
            </a:lnSpc>
            <a:spcBef>
              <a:spcPct val="0"/>
            </a:spcBef>
            <a:spcAft>
              <a:spcPct val="35000"/>
            </a:spcAft>
          </a:pPr>
          <a:r>
            <a:rPr lang="zh-CN" altLang="en-US" sz="3200" b="1" dirty="0">
              <a:latin typeface="微软雅黑" panose="020B0503020204020204" charset="-122"/>
              <a:ea typeface="微软雅黑" panose="020B0503020204020204" charset="-122"/>
            </a:rPr>
            <a:t>管理系统</a:t>
          </a:r>
          <a:endParaRPr sz="6500" dirty="0"/>
        </a:p>
      </dgm:t>
    </dgm:pt>
    <dgm:pt modelId="{22272EAD-4540-44DC-9FFD-0F26D7C93650}" type="par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54D3705E-E4F6-47C8-BF29-61CB3B783F38}" type="sibTrans" cxnId="{9BF66A79-B426-428B-8FBC-FEBD0A70B68B}">
      <dgm:prSet/>
      <dgm:spPr/>
      <dgm:t>
        <a:bodyPr/>
        <a:lstStyle/>
        <a:p>
          <a:endParaRPr lang="zh-CN" altLang="en-US" sz="1400" b="1">
            <a:solidFill>
              <a:schemeClr val="tx1"/>
            </a:solidFill>
            <a:latin typeface="微软雅黑" panose="020B0503020204020204" charset="-122"/>
            <a:ea typeface="微软雅黑" panose="020B0503020204020204" charset="-122"/>
          </a:endParaRPr>
        </a:p>
      </dgm:t>
    </dgm:pt>
    <dgm:pt modelId="{0908F867-1516-41D7-A637-C74CA7F507D9}">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平台</a:t>
          </a:r>
          <a:endParaRPr sz="1800" b="1" dirty="0">
            <a:latin typeface="微软雅黑" panose="020B0503020204020204" pitchFamily="34" charset="-122"/>
            <a:ea typeface="微软雅黑" panose="020B0503020204020204" pitchFamily="34" charset="-122"/>
          </a:endParaRPr>
        </a:p>
      </dgm:t>
    </dgm:pt>
    <dgm:pt modelId="{17E803CC-E465-4E04-AB9B-FA06AFED0A0F}" type="parTrans" cxnId="{A47E5F1A-B5AB-4052-AB7D-E1338FD0A786}">
      <dgm:prSet/>
      <dgm:spPr/>
      <dgm:t>
        <a:bodyPr/>
        <a:lstStyle/>
        <a:p>
          <a:endParaRPr lang="zh-CN" altLang="en-US"/>
        </a:p>
      </dgm:t>
    </dgm:pt>
    <dgm:pt modelId="{5BAFB0A6-5D51-4351-814F-2A3759321183}" type="sibTrans" cxnId="{A47E5F1A-B5AB-4052-AB7D-E1338FD0A786}">
      <dgm:prSet/>
      <dgm:spPr/>
      <dgm:t>
        <a:bodyPr/>
        <a:lstStyle/>
        <a:p>
          <a:endParaRPr lang="zh-CN" altLang="en-US"/>
        </a:p>
      </dgm:t>
    </dgm:pt>
    <dgm:pt modelId="{DC72E9A0-FFFE-4A56-A1D0-1C0F25B44441}">
      <dgm:prSet custT="1"/>
      <dgm:spPr>
        <a:solidFill>
          <a:srgbClr val="C00000"/>
        </a:solidFill>
      </dgm:spPr>
      <dgm:t>
        <a:bodyPr/>
        <a:lstStyle/>
        <a:p>
          <a:r>
            <a:rPr lang="zh-CN" altLang="en-US" sz="1500" b="1" dirty="0">
              <a:latin typeface="微软雅黑" panose="020B0503020204020204" charset="-122"/>
              <a:ea typeface="微软雅黑" panose="020B0503020204020204" charset="-122"/>
            </a:rPr>
            <a:t>幻灯片管理</a:t>
          </a:r>
        </a:p>
      </dgm:t>
    </dgm:pt>
    <dgm:pt modelId="{ABFB55CC-2844-414D-86B8-1573775FD1C4}" type="parTrans" cxnId="{7280E6F3-B335-4696-A770-F270363EAF84}">
      <dgm:prSet/>
      <dgm:spPr/>
      <dgm:t>
        <a:bodyPr/>
        <a:lstStyle/>
        <a:p>
          <a:endParaRPr lang="zh-CN" altLang="en-US"/>
        </a:p>
      </dgm:t>
    </dgm:pt>
    <dgm:pt modelId="{6E135DC5-61BA-4F51-A30D-4E2E8195675D}" type="sibTrans" cxnId="{7280E6F3-B335-4696-A770-F270363EAF84}">
      <dgm:prSet/>
      <dgm:spPr/>
      <dgm:t>
        <a:bodyPr/>
        <a:lstStyle/>
        <a:p>
          <a:endParaRPr lang="zh-CN" altLang="en-US"/>
        </a:p>
      </dgm:t>
    </dgm:pt>
    <dgm:pt modelId="{31B0A63B-9E92-4BC0-9610-635AC6C4C52B}">
      <dgm:prSet phldr="0" custT="1"/>
      <dgm:spPr>
        <a:solidFill>
          <a:srgbClr val="C00000"/>
        </a:solidFill>
      </dgm:spPr>
      <dgm:t>
        <a:bodyPr vert="horz" wrap="square"/>
        <a:lstStyle/>
        <a:p>
          <a:r>
            <a:rPr lang="zh-CN" altLang="en-US" sz="1500" b="1" dirty="0">
              <a:latin typeface="微软雅黑" panose="020B0503020204020204" charset="-122"/>
              <a:ea typeface="微软雅黑" panose="020B0503020204020204" charset="-122"/>
            </a:rPr>
            <a:t>分类管理</a:t>
          </a:r>
          <a:endParaRPr sz="1500" dirty="0"/>
        </a:p>
      </dgm:t>
    </dgm:pt>
    <dgm:pt modelId="{166687CF-72D3-48D4-BC28-D4C452FA8CB0}" type="parTrans" cxnId="{552CDBCF-8CFB-4F8F-BD08-972553E495BC}">
      <dgm:prSet/>
      <dgm:spPr/>
      <dgm:t>
        <a:bodyPr/>
        <a:lstStyle/>
        <a:p>
          <a:endParaRPr lang="zh-CN" altLang="en-US"/>
        </a:p>
      </dgm:t>
    </dgm:pt>
    <dgm:pt modelId="{9392C3F5-EF20-4F90-8E32-F70E59AEA6B4}" type="sibTrans" cxnId="{552CDBCF-8CFB-4F8F-BD08-972553E495BC}">
      <dgm:prSet/>
      <dgm:spPr/>
      <dgm:t>
        <a:bodyPr/>
        <a:lstStyle/>
        <a:p>
          <a:endParaRPr lang="zh-CN" altLang="en-US"/>
        </a:p>
      </dgm:t>
    </dgm:pt>
    <dgm:pt modelId="{A9BA2291-AC38-464B-B745-48B265A44C03}">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设置</a:t>
          </a:r>
          <a:endParaRPr sz="1800" b="1" dirty="0">
            <a:latin typeface="微软雅黑" panose="020B0503020204020204" pitchFamily="34" charset="-122"/>
            <a:ea typeface="微软雅黑" panose="020B0503020204020204" pitchFamily="34" charset="-122"/>
          </a:endParaRPr>
        </a:p>
      </dgm:t>
    </dgm:pt>
    <dgm:pt modelId="{905F7EE6-C1A7-4550-9E72-DAE274512C09}" type="parTrans" cxnId="{1B2CE9CF-5724-4623-A5A8-AF420C08D373}">
      <dgm:prSet/>
      <dgm:spPr/>
      <dgm:t>
        <a:bodyPr/>
        <a:lstStyle/>
        <a:p>
          <a:endParaRPr lang="zh-CN" altLang="en-US"/>
        </a:p>
      </dgm:t>
    </dgm:pt>
    <dgm:pt modelId="{44AFD487-B736-4AB5-9DDA-439A259DBE4D}" type="sibTrans" cxnId="{1B2CE9CF-5724-4623-A5A8-AF420C08D373}">
      <dgm:prSet/>
      <dgm:spPr/>
      <dgm:t>
        <a:bodyPr/>
        <a:lstStyle/>
        <a:p>
          <a:endParaRPr lang="zh-CN" altLang="en-US"/>
        </a:p>
      </dgm:t>
    </dgm:pt>
    <dgm:pt modelId="{EA7FAB09-DE9F-4EF2-9948-D56933CBD616}">
      <dgm:prSet phldr="0" custT="1"/>
      <dgm:spPr bwMode="white">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系统设置</a:t>
          </a:r>
          <a:endParaRPr sz="1500" b="1" kern="1200" dirty="0">
            <a:solidFill>
              <a:srgbClr val="FFFFFF"/>
            </a:solidFill>
            <a:latin typeface="微软雅黑" panose="020B0503020204020204" charset="-122"/>
            <a:ea typeface="微软雅黑" panose="020B0503020204020204" charset="-122"/>
            <a:cs typeface="Helvetica"/>
          </a:endParaRPr>
        </a:p>
      </dgm:t>
    </dgm:pt>
    <dgm:pt modelId="{FB906166-3456-436D-B6E8-07DB15E6EB3D}" type="parTrans" cxnId="{8CB63BF5-E4A5-4AF8-80CD-4FC69C4A7837}">
      <dgm:prSet/>
      <dgm:spPr/>
      <dgm:t>
        <a:bodyPr/>
        <a:lstStyle/>
        <a:p>
          <a:endParaRPr lang="zh-CN" altLang="en-US"/>
        </a:p>
      </dgm:t>
    </dgm:pt>
    <dgm:pt modelId="{0C4DD758-B44E-4228-9721-B9C7B1246848}" type="sibTrans" cxnId="{8CB63BF5-E4A5-4AF8-80CD-4FC69C4A7837}">
      <dgm:prSet/>
      <dgm:spPr/>
      <dgm:t>
        <a:bodyPr/>
        <a:lstStyle/>
        <a:p>
          <a:endParaRPr lang="zh-CN" altLang="en-US"/>
        </a:p>
      </dgm:t>
    </dgm:pt>
    <dgm:pt modelId="{E8422DD5-A035-4CD2-A5D9-2421F522ACF0}">
      <dgm:prSet phldr="0" custT="1"/>
      <dgm:spPr>
        <a:solidFill>
          <a:srgbClr val="C00000"/>
        </a:solidFill>
      </dgm:spPr>
      <dgm:t>
        <a:bodyPr vert="horz" wrap="square"/>
        <a:lstStyle/>
        <a:p>
          <a:pPr>
            <a:buNone/>
          </a:pPr>
          <a:r>
            <a:rPr lang="zh-CN" altLang="en-US" sz="1500" b="1" dirty="0">
              <a:solidFill>
                <a:srgbClr val="FFFFFF"/>
              </a:solidFill>
              <a:latin typeface="微软雅黑" panose="020B0503020204020204" charset="-122"/>
              <a:ea typeface="微软雅黑" panose="020B0503020204020204" charset="-122"/>
              <a:cs typeface="Helvetica"/>
            </a:rPr>
            <a:t>功能设置</a:t>
          </a:r>
          <a:endParaRPr sz="1500" b="1" dirty="0">
            <a:solidFill>
              <a:srgbClr val="FFFFFF"/>
            </a:solidFill>
            <a:latin typeface="微软雅黑" panose="020B0503020204020204" charset="-122"/>
            <a:ea typeface="微软雅黑" panose="020B0503020204020204" charset="-122"/>
            <a:cs typeface="Helvetica"/>
          </a:endParaRPr>
        </a:p>
      </dgm:t>
    </dgm:pt>
    <dgm:pt modelId="{266E7543-2497-4218-B9CD-8A91706D86F2}" type="parTrans" cxnId="{E89B2778-3A9E-4F57-B8D6-6F4596DCCF8A}">
      <dgm:prSet/>
      <dgm:spPr/>
      <dgm:t>
        <a:bodyPr/>
        <a:lstStyle/>
        <a:p>
          <a:endParaRPr lang="zh-CN" altLang="en-US"/>
        </a:p>
      </dgm:t>
    </dgm:pt>
    <dgm:pt modelId="{B95B387C-D0AF-47B4-B415-82E88895D77F}" type="sibTrans" cxnId="{E89B2778-3A9E-4F57-B8D6-6F4596DCCF8A}">
      <dgm:prSet/>
      <dgm:spPr/>
      <dgm:t>
        <a:bodyPr/>
        <a:lstStyle/>
        <a:p>
          <a:endParaRPr lang="zh-CN" altLang="en-US"/>
        </a:p>
      </dgm:t>
    </dgm:pt>
    <dgm:pt modelId="{903D16A2-C320-4602-A2AE-30A7C6460BAE}">
      <dgm:prSet phldr="0" custT="1"/>
      <dgm:spPr>
        <a:solidFill>
          <a:srgbClr val="C00000"/>
        </a:solidFill>
      </dgm:spPr>
      <dgm:t>
        <a:bodyPr vert="horz" wrap="square"/>
        <a:lstStyle/>
        <a:p>
          <a:pPr>
            <a:buNone/>
          </a:pPr>
          <a:r>
            <a:rPr lang="zh-CN" altLang="en-US" sz="1500" b="1" dirty="0">
              <a:solidFill>
                <a:srgbClr val="FFFFFF"/>
              </a:solidFill>
              <a:latin typeface="微软雅黑" panose="020B0503020204020204" charset="-122"/>
              <a:ea typeface="微软雅黑" panose="020B0503020204020204" charset="-122"/>
              <a:cs typeface="Helvetica"/>
            </a:rPr>
            <a:t>机构管理</a:t>
          </a:r>
          <a:endParaRPr sz="1500" b="1" dirty="0">
            <a:solidFill>
              <a:srgbClr val="FFFFFF"/>
            </a:solidFill>
            <a:latin typeface="微软雅黑" panose="020B0503020204020204" charset="-122"/>
            <a:ea typeface="微软雅黑" panose="020B0503020204020204" charset="-122"/>
            <a:cs typeface="Helvetica"/>
          </a:endParaRPr>
        </a:p>
      </dgm:t>
    </dgm:pt>
    <dgm:pt modelId="{374A3929-3C9C-4D21-A6F5-B7988D8BD27B}" type="parTrans" cxnId="{FC55B7D8-4EB0-4C0A-B133-2CFE4E36590A}">
      <dgm:prSet/>
      <dgm:spPr/>
      <dgm:t>
        <a:bodyPr/>
        <a:lstStyle/>
        <a:p>
          <a:endParaRPr lang="zh-CN" altLang="en-US"/>
        </a:p>
      </dgm:t>
    </dgm:pt>
    <dgm:pt modelId="{5AD51D08-D184-49B7-8083-B55778B529BD}" type="sibTrans" cxnId="{FC55B7D8-4EB0-4C0A-B133-2CFE4E36590A}">
      <dgm:prSet/>
      <dgm:spPr/>
      <dgm:t>
        <a:bodyPr/>
        <a:lstStyle/>
        <a:p>
          <a:endParaRPr lang="zh-CN" altLang="en-US"/>
        </a:p>
      </dgm:t>
    </dgm:pt>
    <dgm:pt modelId="{0E6BE124-60FC-4431-8B16-1C9738D47582}">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角色管理</a:t>
          </a:r>
          <a:endParaRPr sz="1500" b="1" kern="1200" dirty="0">
            <a:solidFill>
              <a:srgbClr val="FFFFFF"/>
            </a:solidFill>
            <a:latin typeface="微软雅黑" panose="020B0503020204020204" charset="-122"/>
            <a:ea typeface="微软雅黑" panose="020B0503020204020204" charset="-122"/>
            <a:cs typeface="Helvetica"/>
          </a:endParaRPr>
        </a:p>
      </dgm:t>
    </dgm:pt>
    <dgm:pt modelId="{0A86EFA1-1D44-465F-B27C-6AB31B306914}" type="parTrans" cxnId="{57BEF830-1994-4E06-93DD-67F94DE4EE97}">
      <dgm:prSet/>
      <dgm:spPr/>
      <dgm:t>
        <a:bodyPr/>
        <a:lstStyle/>
        <a:p>
          <a:endParaRPr lang="zh-CN" altLang="en-US"/>
        </a:p>
      </dgm:t>
    </dgm:pt>
    <dgm:pt modelId="{648464CD-9C18-46A9-B6C0-8EADBB0A1F89}" type="sibTrans" cxnId="{57BEF830-1994-4E06-93DD-67F94DE4EE97}">
      <dgm:prSet/>
      <dgm:spPr/>
      <dgm:t>
        <a:bodyPr/>
        <a:lstStyle/>
        <a:p>
          <a:endParaRPr lang="zh-CN" altLang="en-US"/>
        </a:p>
      </dgm:t>
    </dgm:pt>
    <dgm:pt modelId="{0D4E1099-D4AF-4F8F-87A5-4AFAFF28F66C}">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供应商</a:t>
          </a:r>
          <a:endParaRPr sz="1800" b="1" dirty="0">
            <a:latin typeface="微软雅黑" panose="020B0503020204020204" pitchFamily="34" charset="-122"/>
            <a:ea typeface="微软雅黑" panose="020B0503020204020204" pitchFamily="34" charset="-122"/>
          </a:endParaRPr>
        </a:p>
      </dgm:t>
    </dgm:pt>
    <dgm:pt modelId="{F68A63A8-4BF2-46AB-8256-883465F7C6D3}" type="parTrans" cxnId="{B4D6B2DE-EBDD-49E2-96AF-E7AD3A8DDAD1}">
      <dgm:prSet/>
      <dgm:spPr/>
      <dgm:t>
        <a:bodyPr/>
        <a:lstStyle/>
        <a:p>
          <a:endParaRPr lang="zh-CN" altLang="en-US"/>
        </a:p>
      </dgm:t>
    </dgm:pt>
    <dgm:pt modelId="{ECE22A35-3704-4A09-BF1C-0931D66A00D1}" type="sibTrans" cxnId="{B4D6B2DE-EBDD-49E2-96AF-E7AD3A8DDAD1}">
      <dgm:prSet/>
      <dgm:spPr/>
      <dgm:t>
        <a:bodyPr/>
        <a:lstStyle/>
        <a:p>
          <a:endParaRPr lang="zh-CN" altLang="en-US"/>
        </a:p>
      </dgm:t>
    </dgm:pt>
    <dgm:pt modelId="{C56E6C84-1F83-48D7-BEF7-50A538C225FD}">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采购商</a:t>
          </a:r>
          <a:endParaRPr sz="1800" b="1" dirty="0">
            <a:latin typeface="微软雅黑" panose="020B0503020204020204" pitchFamily="34" charset="-122"/>
            <a:ea typeface="微软雅黑" panose="020B0503020204020204" pitchFamily="34" charset="-122"/>
          </a:endParaRPr>
        </a:p>
      </dgm:t>
    </dgm:pt>
    <dgm:pt modelId="{20A831C1-C7E4-48A5-B99B-2BB445C33636}" type="parTrans" cxnId="{3352CFBA-E982-44C8-9C33-9581041D6BDC}">
      <dgm:prSet/>
      <dgm:spPr/>
      <dgm:t>
        <a:bodyPr/>
        <a:lstStyle/>
        <a:p>
          <a:endParaRPr lang="zh-CN" altLang="en-US"/>
        </a:p>
      </dgm:t>
    </dgm:pt>
    <dgm:pt modelId="{2A12B455-64BD-4552-B61D-AD3C4892B3B2}" type="sibTrans" cxnId="{3352CFBA-E982-44C8-9C33-9581041D6BDC}">
      <dgm:prSet/>
      <dgm:spPr/>
      <dgm:t>
        <a:bodyPr/>
        <a:lstStyle/>
        <a:p>
          <a:endParaRPr lang="zh-CN" altLang="en-US"/>
        </a:p>
      </dgm:t>
    </dgm:pt>
    <dgm:pt modelId="{4DFFA435-0AF1-4E7B-8E1C-9CBF9F6E3D5D}">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支付</a:t>
          </a:r>
          <a:endParaRPr sz="1800" b="1" dirty="0">
            <a:latin typeface="微软雅黑" panose="020B0503020204020204" pitchFamily="34" charset="-122"/>
            <a:ea typeface="微软雅黑" panose="020B0503020204020204" pitchFamily="34" charset="-122"/>
          </a:endParaRPr>
        </a:p>
      </dgm:t>
    </dgm:pt>
    <dgm:pt modelId="{AC0B97D0-A084-45B6-B1A0-030FDC180080}" type="parTrans" cxnId="{9C55D8CA-C36B-411E-B818-96517B5A91A7}">
      <dgm:prSet/>
      <dgm:spPr/>
      <dgm:t>
        <a:bodyPr/>
        <a:lstStyle/>
        <a:p>
          <a:endParaRPr lang="zh-CN" altLang="en-US"/>
        </a:p>
      </dgm:t>
    </dgm:pt>
    <dgm:pt modelId="{03A91D92-A516-41BD-AB01-1A3B2D9EB377}" type="sibTrans" cxnId="{9C55D8CA-C36B-411E-B818-96517B5A91A7}">
      <dgm:prSet/>
      <dgm:spPr/>
      <dgm:t>
        <a:bodyPr/>
        <a:lstStyle/>
        <a:p>
          <a:endParaRPr lang="zh-CN" altLang="en-US"/>
        </a:p>
      </dgm:t>
    </dgm:pt>
    <dgm:pt modelId="{A979E263-C33F-4C3C-A2CB-1DD338DDB882}">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商家列表</a:t>
          </a:r>
        </a:p>
      </dgm:t>
    </dgm:pt>
    <dgm:pt modelId="{843A8E2C-E8F2-4A71-87D5-6BC2ADFDD7D6}" type="parTrans" cxnId="{C30C1D48-7202-4F34-96BD-51BC8CACCC9E}">
      <dgm:prSet/>
      <dgm:spPr/>
      <dgm:t>
        <a:bodyPr/>
        <a:lstStyle/>
        <a:p>
          <a:endParaRPr lang="zh-CN" altLang="en-US"/>
        </a:p>
      </dgm:t>
    </dgm:pt>
    <dgm:pt modelId="{D22E9A13-FA3D-4B66-8009-FF075B29D122}" type="sibTrans" cxnId="{C30C1D48-7202-4F34-96BD-51BC8CACCC9E}">
      <dgm:prSet/>
      <dgm:spPr/>
      <dgm:t>
        <a:bodyPr/>
        <a:lstStyle/>
        <a:p>
          <a:endParaRPr lang="zh-CN" altLang="en-US"/>
        </a:p>
      </dgm:t>
    </dgm:pt>
    <dgm:pt modelId="{EFD15FA3-097C-49F8-8E9F-48B2145B82D1}">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商家认证审核</a:t>
          </a:r>
        </a:p>
      </dgm:t>
    </dgm:pt>
    <dgm:pt modelId="{CE6CECA9-A1AF-4F37-BE7D-64C55726E141}" type="parTrans" cxnId="{8EF80B2D-3E43-4C8A-8F4B-C11153D36822}">
      <dgm:prSet/>
      <dgm:spPr/>
      <dgm:t>
        <a:bodyPr/>
        <a:lstStyle/>
        <a:p>
          <a:endParaRPr lang="zh-CN" altLang="en-US"/>
        </a:p>
      </dgm:t>
    </dgm:pt>
    <dgm:pt modelId="{D6CB17AA-29B6-4575-8E94-4F1AB001BD77}" type="sibTrans" cxnId="{8EF80B2D-3E43-4C8A-8F4B-C11153D36822}">
      <dgm:prSet/>
      <dgm:spPr/>
      <dgm:t>
        <a:bodyPr/>
        <a:lstStyle/>
        <a:p>
          <a:endParaRPr lang="zh-CN" altLang="en-US"/>
        </a:p>
      </dgm:t>
    </dgm:pt>
    <dgm:pt modelId="{7DF7A5E6-7399-4958-8E43-4E066E0D2146}">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采购商列表</a:t>
          </a:r>
        </a:p>
      </dgm:t>
    </dgm:pt>
    <dgm:pt modelId="{A6CFF85D-6CBD-4CDA-B2F1-5ED5DBD540A8}" type="parTrans" cxnId="{ED802E2A-3ACE-4DCC-9C98-09E14E2F199D}">
      <dgm:prSet/>
      <dgm:spPr/>
      <dgm:t>
        <a:bodyPr/>
        <a:lstStyle/>
        <a:p>
          <a:endParaRPr lang="zh-CN" altLang="en-US"/>
        </a:p>
      </dgm:t>
    </dgm:pt>
    <dgm:pt modelId="{6334837A-D26B-4433-A3BA-CA714AA52D7A}" type="sibTrans" cxnId="{ED802E2A-3ACE-4DCC-9C98-09E14E2F199D}">
      <dgm:prSet/>
      <dgm:spPr/>
      <dgm:t>
        <a:bodyPr/>
        <a:lstStyle/>
        <a:p>
          <a:endParaRPr lang="zh-CN" altLang="en-US"/>
        </a:p>
      </dgm:t>
    </dgm:pt>
    <dgm:pt modelId="{5A158F23-2157-488E-B8BA-31468B6D3DC4}">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采购商审核</a:t>
          </a:r>
        </a:p>
      </dgm:t>
    </dgm:pt>
    <dgm:pt modelId="{475B4728-5076-4826-8DF1-5CDE946FE674}" type="parTrans" cxnId="{C505D02C-A601-41D1-A591-976D54703CCA}">
      <dgm:prSet/>
      <dgm:spPr/>
      <dgm:t>
        <a:bodyPr/>
        <a:lstStyle/>
        <a:p>
          <a:endParaRPr lang="zh-CN" altLang="en-US"/>
        </a:p>
      </dgm:t>
    </dgm:pt>
    <dgm:pt modelId="{954562CD-0D5D-4233-AF40-1B429DE7401B}" type="sibTrans" cxnId="{C505D02C-A601-41D1-A591-976D54703CCA}">
      <dgm:prSet/>
      <dgm:spPr/>
      <dgm:t>
        <a:bodyPr/>
        <a:lstStyle/>
        <a:p>
          <a:endParaRPr lang="zh-CN" altLang="en-US"/>
        </a:p>
      </dgm:t>
    </dgm:pt>
    <dgm:pt modelId="{E5DD7D74-B15E-4CA6-A46E-17BF693BD77B}">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支付记录</a:t>
          </a:r>
        </a:p>
      </dgm:t>
    </dgm:pt>
    <dgm:pt modelId="{5028D800-61B9-4D1D-B1F0-20B760FD672D}" type="parTrans" cxnId="{70946598-5CCF-495A-A225-97B0E511EDB0}">
      <dgm:prSet/>
      <dgm:spPr/>
      <dgm:t>
        <a:bodyPr/>
        <a:lstStyle/>
        <a:p>
          <a:endParaRPr lang="zh-CN" altLang="en-US"/>
        </a:p>
      </dgm:t>
    </dgm:pt>
    <dgm:pt modelId="{C596F98D-2E60-4C2C-B837-75CA8C0AFE66}" type="sibTrans" cxnId="{70946598-5CCF-495A-A225-97B0E511EDB0}">
      <dgm:prSet/>
      <dgm:spPr/>
      <dgm:t>
        <a:bodyPr/>
        <a:lstStyle/>
        <a:p>
          <a:endParaRPr lang="zh-CN" altLang="en-US"/>
        </a:p>
      </dgm:t>
    </dgm:pt>
    <dgm:pt modelId="{06935FA8-3456-42D5-B485-EF62099E4477}">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综合统计</a:t>
          </a:r>
        </a:p>
      </dgm:t>
    </dgm:pt>
    <dgm:pt modelId="{3E188FB9-5AC3-484A-9D72-5043AA00C162}" type="parTrans" cxnId="{D741DACA-B5FC-4587-8A7F-C3C0F47A6A55}">
      <dgm:prSet/>
      <dgm:spPr/>
      <dgm:t>
        <a:bodyPr/>
        <a:lstStyle/>
        <a:p>
          <a:endParaRPr lang="zh-CN" altLang="en-US"/>
        </a:p>
      </dgm:t>
    </dgm:pt>
    <dgm:pt modelId="{547F211E-AFD4-4892-8EC9-DA8AC48E85B5}" type="sibTrans" cxnId="{D741DACA-B5FC-4587-8A7F-C3C0F47A6A55}">
      <dgm:prSet/>
      <dgm:spPr/>
      <dgm:t>
        <a:bodyPr/>
        <a:lstStyle/>
        <a:p>
          <a:endParaRPr lang="zh-CN" altLang="en-US"/>
        </a:p>
      </dgm:t>
    </dgm:pt>
    <dgm:pt modelId="{02508D1C-0AE0-491D-BAC5-9489225B1568}">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srgbClr val="FFFFFF"/>
              </a:solidFill>
              <a:latin typeface="微软雅黑" panose="020B0503020204020204" charset="-122"/>
              <a:ea typeface="微软雅黑" panose="020B0503020204020204" charset="-122"/>
              <a:cs typeface="Helvetica"/>
            </a:rPr>
            <a:t>系统日志</a:t>
          </a:r>
          <a:endParaRPr sz="1500" b="1" dirty="0">
            <a:solidFill>
              <a:srgbClr val="FFFFFF"/>
            </a:solidFill>
            <a:latin typeface="微软雅黑" panose="020B0503020204020204" charset="-122"/>
            <a:ea typeface="微软雅黑" panose="020B0503020204020204" charset="-122"/>
            <a:cs typeface="Helvetica"/>
          </a:endParaRPr>
        </a:p>
      </dgm:t>
    </dgm:pt>
    <dgm:pt modelId="{323BE491-AF91-4B02-A7AE-7734D84FD997}" type="parTrans" cxnId="{E95783A1-F07B-4744-9859-F6A7AA6AAE27}">
      <dgm:prSet/>
      <dgm:spPr/>
      <dgm:t>
        <a:bodyPr/>
        <a:lstStyle/>
        <a:p>
          <a:endParaRPr lang="zh-CN" altLang="en-US"/>
        </a:p>
      </dgm:t>
    </dgm:pt>
    <dgm:pt modelId="{AC04877D-60FA-41E7-A71E-C641A20B2A46}" type="sibTrans" cxnId="{E95783A1-F07B-4744-9859-F6A7AA6AAE27}">
      <dgm:prSet/>
      <dgm:spPr/>
      <dgm:t>
        <a:bodyPr/>
        <a:lstStyle/>
        <a:p>
          <a:endParaRPr lang="zh-CN" altLang="en-US"/>
        </a:p>
      </dgm:t>
    </dgm:pt>
    <dgm:pt modelId="{019C0679-E024-4E55-BC57-F17556DF86DC}">
      <dgm:prSet custT="1"/>
      <dgm:spPr>
        <a:solidFill>
          <a:srgbClr val="C00000"/>
        </a:solidFill>
      </dgm:spPr>
      <dgm:t>
        <a:bodyPr/>
        <a:lstStyle/>
        <a:p>
          <a:r>
            <a:rPr lang="zh-CN" altLang="en-US" sz="1500" b="1" dirty="0">
              <a:latin typeface="微软雅黑" panose="020B0503020204020204" charset="-122"/>
              <a:ea typeface="微软雅黑" panose="020B0503020204020204" charset="-122"/>
            </a:rPr>
            <a:t>行业资讯信息</a:t>
          </a:r>
        </a:p>
      </dgm:t>
    </dgm:pt>
    <dgm:pt modelId="{77CBB7D1-DE8D-4AA1-90C9-DC73B638AE67}" type="parTrans" cxnId="{85AD9CD9-4EA3-4959-93A3-5593076292D8}">
      <dgm:prSet/>
      <dgm:spPr/>
      <dgm:t>
        <a:bodyPr/>
        <a:lstStyle/>
        <a:p>
          <a:endParaRPr lang="zh-CN" altLang="en-US"/>
        </a:p>
      </dgm:t>
    </dgm:pt>
    <dgm:pt modelId="{CE898547-457B-40C1-906D-B37FDD9BBB8D}" type="sibTrans" cxnId="{85AD9CD9-4EA3-4959-93A3-5593076292D8}">
      <dgm:prSet/>
      <dgm:spPr/>
      <dgm:t>
        <a:bodyPr/>
        <a:lstStyle/>
        <a:p>
          <a:endParaRPr lang="zh-CN" altLang="en-US"/>
        </a:p>
      </dgm:t>
    </dgm:pt>
    <dgm:pt modelId="{CE33EAC9-E64F-4D78-AFEC-4272405B1D8E}">
      <dgm:prSet custT="1"/>
      <dgm:spPr>
        <a:solidFill>
          <a:srgbClr val="C00000"/>
        </a:solidFill>
      </dgm:spPr>
      <dgm:t>
        <a:bodyPr/>
        <a:lstStyle/>
        <a:p>
          <a:r>
            <a:rPr lang="zh-CN" altLang="en-US" sz="1500" b="1" dirty="0">
              <a:latin typeface="微软雅黑" panose="020B0503020204020204" charset="-122"/>
              <a:ea typeface="微软雅黑" panose="020B0503020204020204" charset="-122"/>
            </a:rPr>
            <a:t>供应大厅管理</a:t>
          </a:r>
        </a:p>
      </dgm:t>
    </dgm:pt>
    <dgm:pt modelId="{526C8940-A477-4234-AF9F-0148D7913604}" type="parTrans" cxnId="{6B78E215-CB67-40A7-8395-4909E89749C6}">
      <dgm:prSet/>
      <dgm:spPr/>
      <dgm:t>
        <a:bodyPr/>
        <a:lstStyle/>
        <a:p>
          <a:endParaRPr lang="zh-CN" altLang="en-US"/>
        </a:p>
      </dgm:t>
    </dgm:pt>
    <dgm:pt modelId="{973D226F-ABE8-475B-8122-FCB84EF96777}" type="sibTrans" cxnId="{6B78E215-CB67-40A7-8395-4909E89749C6}">
      <dgm:prSet/>
      <dgm:spPr/>
      <dgm:t>
        <a:bodyPr/>
        <a:lstStyle/>
        <a:p>
          <a:endParaRPr lang="zh-CN" altLang="en-US"/>
        </a:p>
      </dgm:t>
    </dgm:pt>
    <dgm:pt modelId="{C82FE73A-3A98-46D5-B6D8-BD36E41713B4}">
      <dgm:prSet custT="1"/>
      <dgm:spPr>
        <a:solidFill>
          <a:srgbClr val="C00000"/>
        </a:solidFill>
      </dgm:spPr>
      <dgm:t>
        <a:bodyPr/>
        <a:lstStyle/>
        <a:p>
          <a:r>
            <a:rPr lang="zh-CN" altLang="en-US" sz="1500" b="1" dirty="0">
              <a:latin typeface="微软雅黑" panose="020B0503020204020204" charset="-122"/>
              <a:ea typeface="微软雅黑" panose="020B0503020204020204" charset="-122"/>
            </a:rPr>
            <a:t>采购大厅管理</a:t>
          </a:r>
        </a:p>
      </dgm:t>
    </dgm:pt>
    <dgm:pt modelId="{0CD065E5-CAC6-4899-9F60-F69D6911BFC4}" type="parTrans" cxnId="{0AB45755-533D-4487-A762-D1BB0628880A}">
      <dgm:prSet/>
      <dgm:spPr/>
      <dgm:t>
        <a:bodyPr/>
        <a:lstStyle/>
        <a:p>
          <a:endParaRPr lang="zh-CN" altLang="en-US"/>
        </a:p>
      </dgm:t>
    </dgm:pt>
    <dgm:pt modelId="{FCA47D46-A6D1-47C7-8B11-B54D717215C4}" type="sibTrans" cxnId="{0AB45755-533D-4487-A762-D1BB0628880A}">
      <dgm:prSet/>
      <dgm:spPr/>
      <dgm:t>
        <a:bodyPr/>
        <a:lstStyle/>
        <a:p>
          <a:endParaRPr lang="zh-CN" altLang="en-US"/>
        </a:p>
      </dgm:t>
    </dgm:pt>
    <dgm:pt modelId="{A6F1935D-0D0D-47ED-9E12-4EC2741515F2}">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综合统计</a:t>
          </a:r>
        </a:p>
      </dgm:t>
    </dgm:pt>
    <dgm:pt modelId="{10F79597-843F-49DD-B24F-42F3444CF2F2}" type="parTrans" cxnId="{8FA008F2-6572-40A4-A6E8-24EB6F283040}">
      <dgm:prSet/>
      <dgm:spPr/>
      <dgm:t>
        <a:bodyPr/>
        <a:lstStyle/>
        <a:p>
          <a:endParaRPr lang="zh-CN" altLang="en-US"/>
        </a:p>
      </dgm:t>
    </dgm:pt>
    <dgm:pt modelId="{26C06CD3-E215-4397-967E-A0FEDFD14E07}" type="sibTrans" cxnId="{8FA008F2-6572-40A4-A6E8-24EB6F283040}">
      <dgm:prSet/>
      <dgm:spPr/>
      <dgm:t>
        <a:bodyPr/>
        <a:lstStyle/>
        <a:p>
          <a:endParaRPr lang="zh-CN" altLang="en-US"/>
        </a:p>
      </dgm:t>
    </dgm:pt>
    <dgm:pt modelId="{C42637E4-E966-45B9-AD8D-D79E3408CFE7}">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sz="1500" b="1" dirty="0">
              <a:solidFill>
                <a:prstClr val="white"/>
              </a:solidFill>
              <a:latin typeface="微软雅黑" panose="020B0503020204020204" charset="-122"/>
              <a:ea typeface="微软雅黑" panose="020B0503020204020204" charset="-122"/>
              <a:cs typeface="+mn-cs"/>
            </a:rPr>
            <a:t>综合统计</a:t>
          </a:r>
        </a:p>
      </dgm:t>
    </dgm:pt>
    <dgm:pt modelId="{F4484A88-72EF-4883-A175-37711916246F}" type="parTrans" cxnId="{DFF76D1B-07B6-4373-8098-8207A2E0B774}">
      <dgm:prSet/>
      <dgm:spPr/>
      <dgm:t>
        <a:bodyPr/>
        <a:lstStyle/>
        <a:p>
          <a:endParaRPr lang="zh-CN" altLang="en-US"/>
        </a:p>
      </dgm:t>
    </dgm:pt>
    <dgm:pt modelId="{86DACDBF-5ED7-4F9B-9A85-C2122DBA1AE0}" type="sibTrans" cxnId="{DFF76D1B-07B6-4373-8098-8207A2E0B774}">
      <dgm:prSet/>
      <dgm:spPr/>
      <dgm:t>
        <a:bodyPr/>
        <a:lstStyle/>
        <a:p>
          <a:endParaRPr lang="zh-CN" altLang="en-US"/>
        </a:p>
      </dgm:t>
    </dgm:pt>
    <dgm:pt modelId="{4C193B60-3BE7-4BA7-B3B4-BFC61FA21D35}">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营销管理</a:t>
          </a:r>
          <a:endParaRPr sz="1800" b="1" dirty="0">
            <a:latin typeface="微软雅黑" panose="020B0503020204020204" pitchFamily="34" charset="-122"/>
            <a:ea typeface="微软雅黑" panose="020B0503020204020204" pitchFamily="34" charset="-122"/>
          </a:endParaRPr>
        </a:p>
      </dgm:t>
    </dgm:pt>
    <dgm:pt modelId="{3705A1AA-53CE-42EA-B134-3EE4A893FA9A}" type="parTrans" cxnId="{F7046506-2578-42BC-92CE-25FD96122C21}">
      <dgm:prSet/>
      <dgm:spPr/>
      <dgm:t>
        <a:bodyPr/>
        <a:lstStyle/>
        <a:p>
          <a:endParaRPr lang="zh-CN" altLang="en-US"/>
        </a:p>
      </dgm:t>
    </dgm:pt>
    <dgm:pt modelId="{1B790D84-BE0D-4EB7-AC35-801F33FDF5E1}" type="sibTrans" cxnId="{F7046506-2578-42BC-92CE-25FD96122C21}">
      <dgm:prSet/>
      <dgm:spPr/>
      <dgm:t>
        <a:bodyPr/>
        <a:lstStyle/>
        <a:p>
          <a:endParaRPr lang="zh-CN" altLang="en-US"/>
        </a:p>
      </dgm:t>
    </dgm:pt>
    <dgm:pt modelId="{753E0E95-315A-492D-A58A-772C9617C39B}">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数字商品配置</a:t>
          </a:r>
        </a:p>
      </dgm:t>
    </dgm:pt>
    <dgm:pt modelId="{1E33538D-8B7D-476E-98FA-2F7C1FF9F152}" type="parTrans" cxnId="{D4822170-E469-46B2-888F-66D53FB6DFAC}">
      <dgm:prSet/>
      <dgm:spPr/>
      <dgm:t>
        <a:bodyPr/>
        <a:lstStyle/>
        <a:p>
          <a:endParaRPr lang="zh-CN" altLang="en-US"/>
        </a:p>
      </dgm:t>
    </dgm:pt>
    <dgm:pt modelId="{49940339-8B38-4485-9CB6-909B0E68BBE5}" type="sibTrans" cxnId="{D4822170-E469-46B2-888F-66D53FB6DFAC}">
      <dgm:prSet/>
      <dgm:spPr/>
      <dgm:t>
        <a:bodyPr/>
        <a:lstStyle/>
        <a:p>
          <a:endParaRPr lang="zh-CN" altLang="en-US"/>
        </a:p>
      </dgm:t>
    </dgm:pt>
    <dgm:pt modelId="{ABD58623-7568-4F37-A21B-4413F6F2A138}">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接单宝配置</a:t>
          </a:r>
        </a:p>
      </dgm:t>
    </dgm:pt>
    <dgm:pt modelId="{46AEBDAD-BB67-41EF-A7F8-01045A2EFDF9}" type="parTrans" cxnId="{9C234AA3-D49E-4563-AAA5-62B9BA1B2FF0}">
      <dgm:prSet/>
      <dgm:spPr/>
      <dgm:t>
        <a:bodyPr/>
        <a:lstStyle/>
        <a:p>
          <a:endParaRPr lang="zh-CN" altLang="en-US"/>
        </a:p>
      </dgm:t>
    </dgm:pt>
    <dgm:pt modelId="{C8F38129-2DF4-46A4-9808-B48AE690D677}" type="sibTrans" cxnId="{9C234AA3-D49E-4563-AAA5-62B9BA1B2FF0}">
      <dgm:prSet/>
      <dgm:spPr/>
      <dgm:t>
        <a:bodyPr/>
        <a:lstStyle/>
        <a:p>
          <a:endParaRPr lang="zh-CN" altLang="en-US"/>
        </a:p>
      </dgm:t>
    </dgm:pt>
    <dgm:pt modelId="{770517AE-DABA-4FE4-ACCF-AEECFC5C0F5B}">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付费会员配置</a:t>
          </a:r>
        </a:p>
      </dgm:t>
    </dgm:pt>
    <dgm:pt modelId="{6A58D39A-93B3-4F9E-BC00-B8FE6AB647B9}" type="parTrans" cxnId="{8A0B5356-A57F-46C5-AEF2-09F82D24CCE5}">
      <dgm:prSet/>
      <dgm:spPr/>
      <dgm:t>
        <a:bodyPr/>
        <a:lstStyle/>
        <a:p>
          <a:endParaRPr lang="zh-CN" altLang="en-US"/>
        </a:p>
      </dgm:t>
    </dgm:pt>
    <dgm:pt modelId="{E49136B6-B2DD-4FCC-BA29-1A6D617D63CB}" type="sibTrans" cxnId="{8A0B5356-A57F-46C5-AEF2-09F82D24CCE5}">
      <dgm:prSet/>
      <dgm:spPr/>
      <dgm:t>
        <a:bodyPr/>
        <a:lstStyle/>
        <a:p>
          <a:endParaRPr lang="zh-CN" altLang="en-US"/>
        </a:p>
      </dgm:t>
    </dgm:pt>
    <dgm:pt modelId="{F44027E0-5333-41E8-8D93-21BFCA15DEC4}">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直通车配置</a:t>
          </a:r>
        </a:p>
      </dgm:t>
    </dgm:pt>
    <dgm:pt modelId="{023A663F-1840-48C1-8EAF-9CA6DF47F752}" type="parTrans" cxnId="{6503F87D-47A7-46A3-B942-F06D984FAEFC}">
      <dgm:prSet/>
      <dgm:spPr/>
      <dgm:t>
        <a:bodyPr/>
        <a:lstStyle/>
        <a:p>
          <a:endParaRPr lang="zh-CN" altLang="en-US"/>
        </a:p>
      </dgm:t>
    </dgm:pt>
    <dgm:pt modelId="{1262A4CA-0AD3-4724-B684-53EBA5292FB4}" type="sibTrans" cxnId="{6503F87D-47A7-46A3-B942-F06D984FAEFC}">
      <dgm:prSet/>
      <dgm:spPr/>
      <dgm:t>
        <a:bodyPr/>
        <a:lstStyle/>
        <a:p>
          <a:endParaRPr lang="zh-CN" altLang="en-US"/>
        </a:p>
      </dgm:t>
    </dgm:pt>
    <dgm:pt modelId="{BB711D72-D34F-4137-840B-2095159511F4}">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采购商配置</a:t>
          </a:r>
        </a:p>
      </dgm:t>
    </dgm:pt>
    <dgm:pt modelId="{461B8B7B-30F1-4204-93C7-9F26E405FED5}" type="parTrans" cxnId="{43D84FB8-1EA0-4EE2-9B22-0EA79FB34A23}">
      <dgm:prSet/>
      <dgm:spPr/>
      <dgm:t>
        <a:bodyPr/>
        <a:lstStyle/>
        <a:p>
          <a:endParaRPr lang="zh-CN" altLang="en-US"/>
        </a:p>
      </dgm:t>
    </dgm:pt>
    <dgm:pt modelId="{3076763C-C22B-4E97-8D23-A86FC9327993}" type="sibTrans" cxnId="{43D84FB8-1EA0-4EE2-9B22-0EA79FB34A23}">
      <dgm:prSet/>
      <dgm:spPr/>
      <dgm:t>
        <a:bodyPr/>
        <a:lstStyle/>
        <a:p>
          <a:endParaRPr lang="zh-CN" altLang="en-US"/>
        </a:p>
      </dgm:t>
    </dgm:pt>
    <dgm:pt modelId="{0FE8B9BD-9465-4925-8A2A-20C3669B091E}">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签到配置</a:t>
          </a:r>
        </a:p>
      </dgm:t>
    </dgm:pt>
    <dgm:pt modelId="{F7D80CBC-277A-43C6-88DC-444A118C3F06}" type="parTrans" cxnId="{C5C9D86C-1D0D-481A-B47A-902F94811B42}">
      <dgm:prSet/>
      <dgm:spPr/>
      <dgm:t>
        <a:bodyPr/>
        <a:lstStyle/>
        <a:p>
          <a:endParaRPr lang="zh-CN" altLang="en-US"/>
        </a:p>
      </dgm:t>
    </dgm:pt>
    <dgm:pt modelId="{8C3A1751-5CB1-47B4-A0EA-E51F09145DB6}" type="sibTrans" cxnId="{C5C9D86C-1D0D-481A-B47A-902F94811B42}">
      <dgm:prSet/>
      <dgm:spPr/>
      <dgm:t>
        <a:bodyPr/>
        <a:lstStyle/>
        <a:p>
          <a:endParaRPr lang="zh-CN" altLang="en-US"/>
        </a:p>
      </dgm:t>
    </dgm:pt>
    <dgm:pt modelId="{E9D00809-7158-4D2E-9F64-6353994E88B4}">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供应商任务配置</a:t>
          </a:r>
        </a:p>
      </dgm:t>
    </dgm:pt>
    <dgm:pt modelId="{A0E2E93C-0309-461A-B291-4AFCE2580BF3}" type="parTrans" cxnId="{B1620644-CE23-4A30-AD67-A7ED3D50708B}">
      <dgm:prSet/>
      <dgm:spPr/>
      <dgm:t>
        <a:bodyPr/>
        <a:lstStyle/>
        <a:p>
          <a:endParaRPr lang="zh-CN" altLang="en-US"/>
        </a:p>
      </dgm:t>
    </dgm:pt>
    <dgm:pt modelId="{A94BB405-DD54-480C-B992-02728E921B36}" type="sibTrans" cxnId="{B1620644-CE23-4A30-AD67-A7ED3D50708B}">
      <dgm:prSet/>
      <dgm:spPr/>
      <dgm:t>
        <a:bodyPr/>
        <a:lstStyle/>
        <a:p>
          <a:endParaRPr lang="zh-CN" altLang="en-US"/>
        </a:p>
      </dgm:t>
    </dgm:pt>
    <dgm:pt modelId="{FF9DE86B-F182-430B-BDDC-BB5FD548EFFA}">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采购商任务配置</a:t>
          </a:r>
        </a:p>
      </dgm:t>
    </dgm:pt>
    <dgm:pt modelId="{7E1F1B0E-A4BD-4EDE-AFCD-F126AAE68FBC}" type="parTrans" cxnId="{F4349BC3-EE4F-4DEA-97EF-7226AF2D8BBF}">
      <dgm:prSet/>
      <dgm:spPr/>
      <dgm:t>
        <a:bodyPr/>
        <a:lstStyle/>
        <a:p>
          <a:endParaRPr lang="zh-CN" altLang="en-US"/>
        </a:p>
      </dgm:t>
    </dgm:pt>
    <dgm:pt modelId="{0F1AE884-1F22-4CB0-93CC-B38EA4309145}" type="sibTrans" cxnId="{F4349BC3-EE4F-4DEA-97EF-7226AF2D8BBF}">
      <dgm:prSet/>
      <dgm:spPr/>
      <dgm:t>
        <a:bodyPr/>
        <a:lstStyle/>
        <a:p>
          <a:endParaRPr lang="zh-CN" altLang="en-US"/>
        </a:p>
      </dgm:t>
    </dgm:pt>
    <dgm:pt modelId="{B76FFFA3-3C4B-463C-AA26-DF3B83D63B05}">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夺标活动配置</a:t>
          </a:r>
        </a:p>
      </dgm:t>
    </dgm:pt>
    <dgm:pt modelId="{8D63F5BA-5EB0-4A14-AB3B-80939D7B17F7}" type="parTrans" cxnId="{37E39348-CAC8-47B6-B29C-1480A3D8D0C8}">
      <dgm:prSet/>
      <dgm:spPr/>
      <dgm:t>
        <a:bodyPr/>
        <a:lstStyle/>
        <a:p>
          <a:endParaRPr lang="zh-CN" altLang="en-US"/>
        </a:p>
      </dgm:t>
    </dgm:pt>
    <dgm:pt modelId="{3DCC9BB5-D97B-49DA-BAB3-A753F7534FED}" type="sibTrans" cxnId="{37E39348-CAC8-47B6-B29C-1480A3D8D0C8}">
      <dgm:prSet/>
      <dgm:spPr/>
      <dgm:t>
        <a:bodyPr/>
        <a:lstStyle/>
        <a:p>
          <a:endParaRPr lang="zh-CN" altLang="en-US"/>
        </a:p>
      </dgm:t>
    </dgm:pt>
    <dgm:pt modelId="{A4DC1A24-3DDC-4BA9-8C10-A08F2F6002F8}">
      <dgm:prSet phldr="0" custT="1"/>
      <dgm:spPr>
        <a:solidFill>
          <a:schemeClr val="accent4">
            <a:lumMod val="75000"/>
          </a:schemeClr>
        </a:solidFill>
      </dgm:spPr>
      <dgm:t>
        <a:bodyPr vert="horz" wrap="square"/>
        <a:lstStyle/>
        <a:p>
          <a:r>
            <a:rPr lang="zh-CN" altLang="en-US" sz="1800" b="1" dirty="0">
              <a:latin typeface="微软雅黑" panose="020B0503020204020204" pitchFamily="34" charset="-122"/>
              <a:ea typeface="微软雅黑" panose="020B0503020204020204" pitchFamily="34" charset="-122"/>
            </a:rPr>
            <a:t>药商谈药</a:t>
          </a:r>
          <a:endParaRPr sz="1800" b="1" dirty="0">
            <a:latin typeface="微软雅黑" panose="020B0503020204020204" pitchFamily="34" charset="-122"/>
            <a:ea typeface="微软雅黑" panose="020B0503020204020204" pitchFamily="34" charset="-122"/>
          </a:endParaRPr>
        </a:p>
      </dgm:t>
    </dgm:pt>
    <dgm:pt modelId="{FDDA6850-92D7-47AC-982A-77DCB6750C7E}" type="parTrans" cxnId="{FD755DF1-F34D-4465-89CA-E2028F0FED02}">
      <dgm:prSet/>
      <dgm:spPr/>
      <dgm:t>
        <a:bodyPr/>
        <a:lstStyle/>
        <a:p>
          <a:endParaRPr lang="zh-CN" altLang="en-US"/>
        </a:p>
      </dgm:t>
    </dgm:pt>
    <dgm:pt modelId="{7A1E3B9F-0EC5-4E23-8DA1-C4CFA62EF0CD}" type="sibTrans" cxnId="{FD755DF1-F34D-4465-89CA-E2028F0FED02}">
      <dgm:prSet/>
      <dgm:spPr/>
      <dgm:t>
        <a:bodyPr/>
        <a:lstStyle/>
        <a:p>
          <a:endParaRPr lang="zh-CN" altLang="en-US"/>
        </a:p>
      </dgm:t>
    </dgm:pt>
    <dgm:pt modelId="{D184522A-9B22-4A7F-865E-8568E71EF270}">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基础配置</a:t>
          </a:r>
        </a:p>
      </dgm:t>
    </dgm:pt>
    <dgm:pt modelId="{30C77F7A-26B7-4D9B-AA12-CD7A121297D6}" type="parTrans" cxnId="{09027283-5A0D-4285-92BB-862FF65E5992}">
      <dgm:prSet/>
      <dgm:spPr/>
      <dgm:t>
        <a:bodyPr/>
        <a:lstStyle/>
        <a:p>
          <a:endParaRPr lang="zh-CN" altLang="en-US"/>
        </a:p>
      </dgm:t>
    </dgm:pt>
    <dgm:pt modelId="{242CBD88-6CA9-41E2-98A4-D9AB736D10D7}" type="sibTrans" cxnId="{09027283-5A0D-4285-92BB-862FF65E5992}">
      <dgm:prSet/>
      <dgm:spPr/>
      <dgm:t>
        <a:bodyPr/>
        <a:lstStyle/>
        <a:p>
          <a:endParaRPr lang="zh-CN" altLang="en-US"/>
        </a:p>
      </dgm:t>
    </dgm:pt>
    <dgm:pt modelId="{CA29EAD2-7C06-4EB7-8ED9-7D5FFC5AB772}">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综合统计</a:t>
          </a:r>
        </a:p>
      </dgm:t>
    </dgm:pt>
    <dgm:pt modelId="{198423EF-89FB-406F-B937-3D1C2CA700FE}" type="parTrans" cxnId="{6932F7E8-8281-4841-A1C7-AD07C72D9566}">
      <dgm:prSet/>
      <dgm:spPr/>
      <dgm:t>
        <a:bodyPr/>
        <a:lstStyle/>
        <a:p>
          <a:endParaRPr lang="zh-CN" altLang="en-US"/>
        </a:p>
      </dgm:t>
    </dgm:pt>
    <dgm:pt modelId="{C94F7E5D-4A07-4EBE-9D99-E535F934D1BD}" type="sibTrans" cxnId="{6932F7E8-8281-4841-A1C7-AD07C72D9566}">
      <dgm:prSet/>
      <dgm:spPr/>
      <dgm:t>
        <a:bodyPr/>
        <a:lstStyle/>
        <a:p>
          <a:endParaRPr lang="zh-CN" altLang="en-US"/>
        </a:p>
      </dgm:t>
    </dgm:pt>
    <dgm:pt modelId="{88F08A4E-CB7E-4D12-BD94-7A901F14DE9D}">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板块管理</a:t>
          </a:r>
        </a:p>
      </dgm:t>
    </dgm:pt>
    <dgm:pt modelId="{8F097B04-A89C-4545-9F3D-DEF06C55CC8F}" type="parTrans" cxnId="{1A8F60BB-7DFA-45D6-A520-C679288ADC30}">
      <dgm:prSet/>
      <dgm:spPr/>
      <dgm:t>
        <a:bodyPr/>
        <a:lstStyle/>
        <a:p>
          <a:endParaRPr lang="zh-CN" altLang="en-US"/>
        </a:p>
      </dgm:t>
    </dgm:pt>
    <dgm:pt modelId="{0A520D67-FB80-4B2F-B3EC-90577D2B316D}" type="sibTrans" cxnId="{1A8F60BB-7DFA-45D6-A520-C679288ADC30}">
      <dgm:prSet/>
      <dgm:spPr/>
      <dgm:t>
        <a:bodyPr/>
        <a:lstStyle/>
        <a:p>
          <a:endParaRPr lang="zh-CN" altLang="en-US"/>
        </a:p>
      </dgm:t>
    </dgm:pt>
    <dgm:pt modelId="{ECD29C5E-910D-4692-941C-B13FED607323}">
      <dgm:prSet/>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57150" tIns="57150" rIns="57150" bIns="57150" numCol="1" spcCol="1270" anchor="ctr" anchorCtr="0"/>
        <a:lstStyle/>
        <a:p>
          <a:pPr>
            <a:buNone/>
          </a:pPr>
          <a:r>
            <a:rPr lang="zh-CN" altLang="en-US" b="1" dirty="0">
              <a:solidFill>
                <a:prstClr val="white"/>
              </a:solidFill>
              <a:latin typeface="微软雅黑" panose="020B0503020204020204" charset="-122"/>
              <a:ea typeface="微软雅黑" panose="020B0503020204020204" charset="-122"/>
              <a:cs typeface="+mn-cs"/>
            </a:rPr>
            <a:t>发言管理</a:t>
          </a:r>
        </a:p>
      </dgm:t>
    </dgm:pt>
    <dgm:pt modelId="{7BE8AA30-EC5E-4D71-9F89-BE25AB199B82}" type="parTrans" cxnId="{F846DDFC-20C6-49B6-B4FE-96CCFAF98C42}">
      <dgm:prSet/>
      <dgm:spPr/>
      <dgm:t>
        <a:bodyPr/>
        <a:lstStyle/>
        <a:p>
          <a:endParaRPr lang="zh-CN" altLang="en-US"/>
        </a:p>
      </dgm:t>
    </dgm:pt>
    <dgm:pt modelId="{881D41D4-ECC6-4465-9063-7B16073A5869}" type="sibTrans" cxnId="{F846DDFC-20C6-49B6-B4FE-96CCFAF98C42}">
      <dgm:prSet/>
      <dgm:spPr/>
      <dgm:t>
        <a:bodyPr/>
        <a:lstStyle/>
        <a:p>
          <a:endParaRPr lang="zh-CN" altLang="en-US"/>
        </a:p>
      </dgm:t>
    </dgm:pt>
    <dgm:pt modelId="{0ABA3EC5-894C-4CC5-8733-218B10B93253}" type="pres">
      <dgm:prSet presAssocID="{28E55EEC-ABC8-4AAF-B8B1-148908BCC088}" presName="Name0" presStyleCnt="0">
        <dgm:presLayoutVars>
          <dgm:chPref val="1"/>
          <dgm:dir/>
          <dgm:animOne val="branch"/>
          <dgm:animLvl val="lvl"/>
          <dgm:resizeHandles/>
        </dgm:presLayoutVars>
      </dgm:prSet>
      <dgm:spPr/>
    </dgm:pt>
    <dgm:pt modelId="{3609FF47-D226-4704-AE4D-8C61FA4983B3}" type="pres">
      <dgm:prSet presAssocID="{C43B1118-531E-46DF-B25D-9D86A1BADED5}" presName="vertOne" presStyleCnt="0"/>
      <dgm:spPr/>
    </dgm:pt>
    <dgm:pt modelId="{18C4E90C-BE2C-4C87-BFA9-C04BC4F8277A}" type="pres">
      <dgm:prSet presAssocID="{C43B1118-531E-46DF-B25D-9D86A1BADED5}" presName="txOne" presStyleLbl="node0" presStyleIdx="0" presStyleCnt="1" custScaleY="78386">
        <dgm:presLayoutVars>
          <dgm:chPref val="3"/>
        </dgm:presLayoutVars>
      </dgm:prSet>
      <dgm:spPr/>
    </dgm:pt>
    <dgm:pt modelId="{82090E4D-ED5A-4C5C-B1FB-02C500F27E20}" type="pres">
      <dgm:prSet presAssocID="{C43B1118-531E-46DF-B25D-9D86A1BADED5}" presName="parTransOne" presStyleCnt="0"/>
      <dgm:spPr/>
    </dgm:pt>
    <dgm:pt modelId="{824008DE-E220-4FB6-BCEF-9AABC8C9F9EA}" type="pres">
      <dgm:prSet presAssocID="{C43B1118-531E-46DF-B25D-9D86A1BADED5}" presName="horzOne" presStyleCnt="0"/>
      <dgm:spPr/>
    </dgm:pt>
    <dgm:pt modelId="{8BE7177D-3580-42C2-9B87-3DE0B866D8B2}" type="pres">
      <dgm:prSet presAssocID="{A9BA2291-AC38-464B-B745-48B265A44C03}" presName="vertTwo" presStyleCnt="0"/>
      <dgm:spPr/>
    </dgm:pt>
    <dgm:pt modelId="{B1FF07CE-EACC-453F-B5A5-DEBE343C225A}" type="pres">
      <dgm:prSet presAssocID="{A9BA2291-AC38-464B-B745-48B265A44C03}" presName="txTwo" presStyleLbl="node2" presStyleIdx="0" presStyleCnt="7" custScaleY="78906">
        <dgm:presLayoutVars>
          <dgm:chPref val="3"/>
        </dgm:presLayoutVars>
      </dgm:prSet>
      <dgm:spPr/>
    </dgm:pt>
    <dgm:pt modelId="{92842E80-BD48-4142-8413-7DAAC823BCFE}" type="pres">
      <dgm:prSet presAssocID="{A9BA2291-AC38-464B-B745-48B265A44C03}" presName="parTransTwo" presStyleCnt="0"/>
      <dgm:spPr/>
    </dgm:pt>
    <dgm:pt modelId="{4C63AAC5-A9F3-4077-83C1-183CE2A68CE5}" type="pres">
      <dgm:prSet presAssocID="{A9BA2291-AC38-464B-B745-48B265A44C03}" presName="horzTwo" presStyleCnt="0"/>
      <dgm:spPr/>
    </dgm:pt>
    <dgm:pt modelId="{61EF259B-FF6C-4D7B-A337-FCD99C428A6A}" type="pres">
      <dgm:prSet presAssocID="{EA7FAB09-DE9F-4EF2-9948-D56933CBD616}" presName="vertThree" presStyleCnt="0"/>
      <dgm:spPr/>
    </dgm:pt>
    <dgm:pt modelId="{47279968-74AD-4447-B2B1-826C19DFDB5D}" type="pres">
      <dgm:prSet presAssocID="{EA7FAB09-DE9F-4EF2-9948-D56933CBD616}" presName="txThree" presStyleLbl="node3" presStyleIdx="0" presStyleCnt="31" custScaleX="100366" custScaleY="145843">
        <dgm:presLayoutVars>
          <dgm:chPref val="3"/>
        </dgm:presLayoutVars>
      </dgm:prSet>
      <dgm:spPr>
        <a:xfrm>
          <a:off x="30793" y="2644384"/>
          <a:ext cx="1385962" cy="2081373"/>
        </a:xfrm>
        <a:prstGeom prst="roundRect">
          <a:avLst>
            <a:gd name="adj" fmla="val 10000"/>
          </a:avLst>
        </a:prstGeom>
      </dgm:spPr>
    </dgm:pt>
    <dgm:pt modelId="{0CBB7901-2236-4703-92D7-47C4F6F48946}" type="pres">
      <dgm:prSet presAssocID="{EA7FAB09-DE9F-4EF2-9948-D56933CBD616}" presName="horzThree" presStyleCnt="0"/>
      <dgm:spPr/>
    </dgm:pt>
    <dgm:pt modelId="{9582ED0C-FD52-498D-976C-E959389429BC}" type="pres">
      <dgm:prSet presAssocID="{0C4DD758-B44E-4228-9721-B9C7B1246848}" presName="sibSpaceThree" presStyleCnt="0"/>
      <dgm:spPr/>
    </dgm:pt>
    <dgm:pt modelId="{B8F6F038-3038-4FEC-8BA1-316BF88493B1}" type="pres">
      <dgm:prSet presAssocID="{E8422DD5-A035-4CD2-A5D9-2421F522ACF0}" presName="vertThree" presStyleCnt="0"/>
      <dgm:spPr/>
    </dgm:pt>
    <dgm:pt modelId="{E14EAB2C-FEE5-446B-BA95-AB92427CE4BD}" type="pres">
      <dgm:prSet presAssocID="{E8422DD5-A035-4CD2-A5D9-2421F522ACF0}" presName="txThree" presStyleLbl="node3" presStyleIdx="1" presStyleCnt="31" custScaleX="100366" custScaleY="145843">
        <dgm:presLayoutVars>
          <dgm:chPref val="3"/>
        </dgm:presLayoutVars>
      </dgm:prSet>
      <dgm:spPr/>
    </dgm:pt>
    <dgm:pt modelId="{3838BDB7-C20C-4D2E-92B3-430BAAE396EF}" type="pres">
      <dgm:prSet presAssocID="{E8422DD5-A035-4CD2-A5D9-2421F522ACF0}" presName="horzThree" presStyleCnt="0"/>
      <dgm:spPr/>
    </dgm:pt>
    <dgm:pt modelId="{2E07720A-649D-44D3-840F-C8FA830B6588}" type="pres">
      <dgm:prSet presAssocID="{B95B387C-D0AF-47B4-B415-82E88895D77F}" presName="sibSpaceThree" presStyleCnt="0"/>
      <dgm:spPr/>
    </dgm:pt>
    <dgm:pt modelId="{4FBB9B24-F601-4454-BAEE-02D52A4D97B5}" type="pres">
      <dgm:prSet presAssocID="{903D16A2-C320-4602-A2AE-30A7C6460BAE}" presName="vertThree" presStyleCnt="0"/>
      <dgm:spPr/>
    </dgm:pt>
    <dgm:pt modelId="{BF5B2830-E82B-412D-945A-55C0B02C9F54}" type="pres">
      <dgm:prSet presAssocID="{903D16A2-C320-4602-A2AE-30A7C6460BAE}" presName="txThree" presStyleLbl="node3" presStyleIdx="2" presStyleCnt="31" custScaleX="100366" custScaleY="145843">
        <dgm:presLayoutVars>
          <dgm:chPref val="3"/>
        </dgm:presLayoutVars>
      </dgm:prSet>
      <dgm:spPr/>
    </dgm:pt>
    <dgm:pt modelId="{B99C3DE6-1B84-4A21-97B6-0EB9E2D47129}" type="pres">
      <dgm:prSet presAssocID="{903D16A2-C320-4602-A2AE-30A7C6460BAE}" presName="horzThree" presStyleCnt="0"/>
      <dgm:spPr/>
    </dgm:pt>
    <dgm:pt modelId="{54248D6A-487F-44CF-AE97-B0B3C7A92186}" type="pres">
      <dgm:prSet presAssocID="{5AD51D08-D184-49B7-8083-B55778B529BD}" presName="sibSpaceThree" presStyleCnt="0"/>
      <dgm:spPr/>
    </dgm:pt>
    <dgm:pt modelId="{E1C1B6A4-8313-4B47-9963-4C053420508F}" type="pres">
      <dgm:prSet presAssocID="{0E6BE124-60FC-4431-8B16-1C9738D47582}" presName="vertThree" presStyleCnt="0"/>
      <dgm:spPr/>
    </dgm:pt>
    <dgm:pt modelId="{1FD1B4C4-277C-4DB2-8EFB-848A1AF34629}" type="pres">
      <dgm:prSet presAssocID="{0E6BE124-60FC-4431-8B16-1C9738D47582}" presName="txThree" presStyleLbl="node3" presStyleIdx="3" presStyleCnt="31" custScaleX="100366" custScaleY="145843">
        <dgm:presLayoutVars>
          <dgm:chPref val="3"/>
        </dgm:presLayoutVars>
      </dgm:prSet>
      <dgm:spPr>
        <a:xfrm>
          <a:off x="2059691" y="2644384"/>
          <a:ext cx="651757" cy="2081373"/>
        </a:xfrm>
        <a:prstGeom prst="roundRect">
          <a:avLst>
            <a:gd name="adj" fmla="val 10000"/>
          </a:avLst>
        </a:prstGeom>
      </dgm:spPr>
    </dgm:pt>
    <dgm:pt modelId="{6296918D-5A0D-4FB5-A5E0-C784D1370DD4}" type="pres">
      <dgm:prSet presAssocID="{0E6BE124-60FC-4431-8B16-1C9738D47582}" presName="horzThree" presStyleCnt="0"/>
      <dgm:spPr/>
    </dgm:pt>
    <dgm:pt modelId="{0246D11F-700E-455E-8B39-E62F41203F5B}" type="pres">
      <dgm:prSet presAssocID="{648464CD-9C18-46A9-B6C0-8EADBB0A1F89}" presName="sibSpaceThree" presStyleCnt="0"/>
      <dgm:spPr/>
    </dgm:pt>
    <dgm:pt modelId="{0C118367-02D4-412C-B4A7-DCC7A506A1A7}" type="pres">
      <dgm:prSet presAssocID="{02508D1C-0AE0-491D-BAC5-9489225B1568}" presName="vertThree" presStyleCnt="0"/>
      <dgm:spPr/>
    </dgm:pt>
    <dgm:pt modelId="{9456ADED-583A-4C52-B814-6489594DE2C2}" type="pres">
      <dgm:prSet presAssocID="{02508D1C-0AE0-491D-BAC5-9489225B1568}" presName="txThree" presStyleLbl="node3" presStyleIdx="4" presStyleCnt="31" custScaleX="100366" custScaleY="145843">
        <dgm:presLayoutVars>
          <dgm:chPref val="3"/>
        </dgm:presLayoutVars>
      </dgm:prSet>
      <dgm:spPr>
        <a:prstGeom prst="roundRect">
          <a:avLst>
            <a:gd name="adj" fmla="val 10000"/>
          </a:avLst>
        </a:prstGeom>
      </dgm:spPr>
    </dgm:pt>
    <dgm:pt modelId="{0295F64D-0110-4F21-9B65-60B676E433D7}" type="pres">
      <dgm:prSet presAssocID="{02508D1C-0AE0-491D-BAC5-9489225B1568}" presName="horzThree" presStyleCnt="0"/>
      <dgm:spPr/>
    </dgm:pt>
    <dgm:pt modelId="{2019A21C-F661-4F0E-95A2-1106CEC32956}" type="pres">
      <dgm:prSet presAssocID="{44AFD487-B736-4AB5-9DDA-439A259DBE4D}" presName="sibSpaceTwo" presStyleCnt="0"/>
      <dgm:spPr/>
    </dgm:pt>
    <dgm:pt modelId="{80CF2A23-36EB-4F23-885A-3D5D39960BC2}" type="pres">
      <dgm:prSet presAssocID="{0908F867-1516-41D7-A637-C74CA7F507D9}" presName="vertTwo" presStyleCnt="0"/>
      <dgm:spPr/>
    </dgm:pt>
    <dgm:pt modelId="{41C3EB36-5023-42E9-BFE3-DC734629683C}" type="pres">
      <dgm:prSet presAssocID="{0908F867-1516-41D7-A637-C74CA7F507D9}" presName="txTwo" presStyleLbl="node2" presStyleIdx="1" presStyleCnt="7" custScaleY="78906">
        <dgm:presLayoutVars>
          <dgm:chPref val="3"/>
        </dgm:presLayoutVars>
      </dgm:prSet>
      <dgm:spPr/>
    </dgm:pt>
    <dgm:pt modelId="{6EC87E36-1373-4FA9-9F67-F780F0E649A0}" type="pres">
      <dgm:prSet presAssocID="{0908F867-1516-41D7-A637-C74CA7F507D9}" presName="parTransTwo" presStyleCnt="0"/>
      <dgm:spPr/>
    </dgm:pt>
    <dgm:pt modelId="{6B48CF30-45FE-4173-8AA4-57DC95B70AD1}" type="pres">
      <dgm:prSet presAssocID="{0908F867-1516-41D7-A637-C74CA7F507D9}" presName="horzTwo" presStyleCnt="0"/>
      <dgm:spPr/>
    </dgm:pt>
    <dgm:pt modelId="{424718AA-463A-4C34-AD34-4A00C7E9CEDA}" type="pres">
      <dgm:prSet presAssocID="{31B0A63B-9E92-4BC0-9610-635AC6C4C52B}" presName="vertThree" presStyleCnt="0"/>
      <dgm:spPr/>
    </dgm:pt>
    <dgm:pt modelId="{48137DAA-679B-40C7-B8CD-1154370CCB3E}" type="pres">
      <dgm:prSet presAssocID="{31B0A63B-9E92-4BC0-9610-635AC6C4C52B}" presName="txThree" presStyleLbl="node3" presStyleIdx="5" presStyleCnt="31" custScaleX="100366" custScaleY="145843">
        <dgm:presLayoutVars>
          <dgm:chPref val="3"/>
        </dgm:presLayoutVars>
      </dgm:prSet>
      <dgm:spPr/>
    </dgm:pt>
    <dgm:pt modelId="{304F4BC9-0192-4429-A42C-6727AD6C872D}" type="pres">
      <dgm:prSet presAssocID="{31B0A63B-9E92-4BC0-9610-635AC6C4C52B}" presName="horzThree" presStyleCnt="0"/>
      <dgm:spPr/>
    </dgm:pt>
    <dgm:pt modelId="{C5FB6A4F-290D-4210-9598-E3832F831C78}" type="pres">
      <dgm:prSet presAssocID="{9392C3F5-EF20-4F90-8E32-F70E59AEA6B4}" presName="sibSpaceThree" presStyleCnt="0"/>
      <dgm:spPr/>
    </dgm:pt>
    <dgm:pt modelId="{E6264FC0-FE2D-438D-97F8-8AE5F39D63FA}" type="pres">
      <dgm:prSet presAssocID="{DC72E9A0-FFFE-4A56-A1D0-1C0F25B44441}" presName="vertThree" presStyleCnt="0"/>
      <dgm:spPr/>
    </dgm:pt>
    <dgm:pt modelId="{BFB8A34C-39C6-4459-A186-2F6574E5C545}" type="pres">
      <dgm:prSet presAssocID="{DC72E9A0-FFFE-4A56-A1D0-1C0F25B44441}" presName="txThree" presStyleLbl="node3" presStyleIdx="6" presStyleCnt="31" custScaleX="100366" custScaleY="145843">
        <dgm:presLayoutVars>
          <dgm:chPref val="3"/>
        </dgm:presLayoutVars>
      </dgm:prSet>
      <dgm:spPr/>
    </dgm:pt>
    <dgm:pt modelId="{F146FB69-D5B6-4F56-B49F-CF7DD5F34C36}" type="pres">
      <dgm:prSet presAssocID="{DC72E9A0-FFFE-4A56-A1D0-1C0F25B44441}" presName="horzThree" presStyleCnt="0"/>
      <dgm:spPr/>
    </dgm:pt>
    <dgm:pt modelId="{2862C68B-6F15-4F26-9FFC-25A1BE6D9D40}" type="pres">
      <dgm:prSet presAssocID="{6E135DC5-61BA-4F51-A30D-4E2E8195675D}" presName="sibSpaceThree" presStyleCnt="0"/>
      <dgm:spPr/>
    </dgm:pt>
    <dgm:pt modelId="{71C3D58B-4BD6-4CE5-9884-B2BE27EE5C7E}" type="pres">
      <dgm:prSet presAssocID="{019C0679-E024-4E55-BC57-F17556DF86DC}" presName="vertThree" presStyleCnt="0"/>
      <dgm:spPr/>
    </dgm:pt>
    <dgm:pt modelId="{375B4E0F-F956-44B4-9A70-993D0F9ED540}" type="pres">
      <dgm:prSet presAssocID="{019C0679-E024-4E55-BC57-F17556DF86DC}" presName="txThree" presStyleLbl="node3" presStyleIdx="7" presStyleCnt="31" custScaleX="100366" custScaleY="145843">
        <dgm:presLayoutVars>
          <dgm:chPref val="3"/>
        </dgm:presLayoutVars>
      </dgm:prSet>
      <dgm:spPr/>
    </dgm:pt>
    <dgm:pt modelId="{347EDAEC-D083-40D9-B147-3A2C67C252DD}" type="pres">
      <dgm:prSet presAssocID="{019C0679-E024-4E55-BC57-F17556DF86DC}" presName="horzThree" presStyleCnt="0"/>
      <dgm:spPr/>
    </dgm:pt>
    <dgm:pt modelId="{25585768-9F55-45BD-931B-81406196A154}" type="pres">
      <dgm:prSet presAssocID="{CE898547-457B-40C1-906D-B37FDD9BBB8D}" presName="sibSpaceThree" presStyleCnt="0"/>
      <dgm:spPr/>
    </dgm:pt>
    <dgm:pt modelId="{1051A1E2-BD46-40D1-AA45-3816E66E7F72}" type="pres">
      <dgm:prSet presAssocID="{CE33EAC9-E64F-4D78-AFEC-4272405B1D8E}" presName="vertThree" presStyleCnt="0"/>
      <dgm:spPr/>
    </dgm:pt>
    <dgm:pt modelId="{170683AB-E62A-41A8-A985-343CE0B685C1}" type="pres">
      <dgm:prSet presAssocID="{CE33EAC9-E64F-4D78-AFEC-4272405B1D8E}" presName="txThree" presStyleLbl="node3" presStyleIdx="8" presStyleCnt="31" custScaleX="100366" custScaleY="145843">
        <dgm:presLayoutVars>
          <dgm:chPref val="3"/>
        </dgm:presLayoutVars>
      </dgm:prSet>
      <dgm:spPr/>
    </dgm:pt>
    <dgm:pt modelId="{7906BA69-D704-45E5-AB78-BD2BA62F4781}" type="pres">
      <dgm:prSet presAssocID="{CE33EAC9-E64F-4D78-AFEC-4272405B1D8E}" presName="horzThree" presStyleCnt="0"/>
      <dgm:spPr/>
    </dgm:pt>
    <dgm:pt modelId="{22B72C73-0AC2-4AE4-B764-EBA5BDCF625C}" type="pres">
      <dgm:prSet presAssocID="{973D226F-ABE8-475B-8122-FCB84EF96777}" presName="sibSpaceThree" presStyleCnt="0"/>
      <dgm:spPr/>
    </dgm:pt>
    <dgm:pt modelId="{98CEE96D-F491-4814-8EF5-B5D34749D9DC}" type="pres">
      <dgm:prSet presAssocID="{C82FE73A-3A98-46D5-B6D8-BD36E41713B4}" presName="vertThree" presStyleCnt="0"/>
      <dgm:spPr/>
    </dgm:pt>
    <dgm:pt modelId="{F1F53984-EDC5-44B3-9A4A-197C8F7315AC}" type="pres">
      <dgm:prSet presAssocID="{C82FE73A-3A98-46D5-B6D8-BD36E41713B4}" presName="txThree" presStyleLbl="node3" presStyleIdx="9" presStyleCnt="31" custScaleX="100366" custScaleY="145843">
        <dgm:presLayoutVars>
          <dgm:chPref val="3"/>
        </dgm:presLayoutVars>
      </dgm:prSet>
      <dgm:spPr/>
    </dgm:pt>
    <dgm:pt modelId="{D2D5BF7D-DE74-40FF-A800-82A0B05EE0C2}" type="pres">
      <dgm:prSet presAssocID="{C82FE73A-3A98-46D5-B6D8-BD36E41713B4}" presName="horzThree" presStyleCnt="0"/>
      <dgm:spPr/>
    </dgm:pt>
    <dgm:pt modelId="{8DE93507-647B-45D3-B898-27EA293F2038}" type="pres">
      <dgm:prSet presAssocID="{5BAFB0A6-5D51-4351-814F-2A3759321183}" presName="sibSpaceTwo" presStyleCnt="0"/>
      <dgm:spPr/>
    </dgm:pt>
    <dgm:pt modelId="{D058879C-CDBC-4099-ADCB-5EE413BF5A3D}" type="pres">
      <dgm:prSet presAssocID="{0D4E1099-D4AF-4F8F-87A5-4AFAFF28F66C}" presName="vertTwo" presStyleCnt="0"/>
      <dgm:spPr/>
    </dgm:pt>
    <dgm:pt modelId="{05AD4799-E60D-455F-B8F4-F0D1A4C9BEC4}" type="pres">
      <dgm:prSet presAssocID="{0D4E1099-D4AF-4F8F-87A5-4AFAFF28F66C}" presName="txTwo" presStyleLbl="node2" presStyleIdx="2" presStyleCnt="7" custScaleY="78906">
        <dgm:presLayoutVars>
          <dgm:chPref val="3"/>
        </dgm:presLayoutVars>
      </dgm:prSet>
      <dgm:spPr/>
    </dgm:pt>
    <dgm:pt modelId="{4C454827-1935-47BB-9BE5-243E0C929B1A}" type="pres">
      <dgm:prSet presAssocID="{0D4E1099-D4AF-4F8F-87A5-4AFAFF28F66C}" presName="parTransTwo" presStyleCnt="0"/>
      <dgm:spPr/>
    </dgm:pt>
    <dgm:pt modelId="{BDAD0C79-E382-4982-9C34-0520BABFF944}" type="pres">
      <dgm:prSet presAssocID="{0D4E1099-D4AF-4F8F-87A5-4AFAFF28F66C}" presName="horzTwo" presStyleCnt="0"/>
      <dgm:spPr/>
    </dgm:pt>
    <dgm:pt modelId="{3DFC07D2-77C9-49FD-AD80-0215BAF9F037}" type="pres">
      <dgm:prSet presAssocID="{A979E263-C33F-4C3C-A2CB-1DD338DDB882}" presName="vertThree" presStyleCnt="0"/>
      <dgm:spPr/>
    </dgm:pt>
    <dgm:pt modelId="{AAF8DAA9-7118-43B3-B75E-FD9275426750}" type="pres">
      <dgm:prSet presAssocID="{A979E263-C33F-4C3C-A2CB-1DD338DDB882}" presName="txThree" presStyleLbl="node3" presStyleIdx="10" presStyleCnt="31" custScaleX="100366" custScaleY="145843">
        <dgm:presLayoutVars>
          <dgm:chPref val="3"/>
        </dgm:presLayoutVars>
      </dgm:prSet>
      <dgm:spPr>
        <a:prstGeom prst="roundRect">
          <a:avLst>
            <a:gd name="adj" fmla="val 10000"/>
          </a:avLst>
        </a:prstGeom>
      </dgm:spPr>
    </dgm:pt>
    <dgm:pt modelId="{9BA57466-A6A0-4E3E-BE9B-BDC2CEEA9051}" type="pres">
      <dgm:prSet presAssocID="{A979E263-C33F-4C3C-A2CB-1DD338DDB882}" presName="horzThree" presStyleCnt="0"/>
      <dgm:spPr/>
    </dgm:pt>
    <dgm:pt modelId="{34A70400-327D-4DFB-AB64-C6E59B68286D}" type="pres">
      <dgm:prSet presAssocID="{D22E9A13-FA3D-4B66-8009-FF075B29D122}" presName="sibSpaceThree" presStyleCnt="0"/>
      <dgm:spPr/>
    </dgm:pt>
    <dgm:pt modelId="{52F3DD8F-AFED-49B0-ADDC-3E9DDFD58776}" type="pres">
      <dgm:prSet presAssocID="{EFD15FA3-097C-49F8-8E9F-48B2145B82D1}" presName="vertThree" presStyleCnt="0"/>
      <dgm:spPr/>
    </dgm:pt>
    <dgm:pt modelId="{A55B1C94-CA4B-40DD-A5B2-67297779C5AE}" type="pres">
      <dgm:prSet presAssocID="{EFD15FA3-097C-49F8-8E9F-48B2145B82D1}" presName="txThree" presStyleLbl="node3" presStyleIdx="11" presStyleCnt="31" custScaleX="100366" custScaleY="145843">
        <dgm:presLayoutVars>
          <dgm:chPref val="3"/>
        </dgm:presLayoutVars>
      </dgm:prSet>
      <dgm:spPr>
        <a:prstGeom prst="roundRect">
          <a:avLst>
            <a:gd name="adj" fmla="val 10000"/>
          </a:avLst>
        </a:prstGeom>
      </dgm:spPr>
    </dgm:pt>
    <dgm:pt modelId="{06B2B2A4-12C7-4931-9688-9297684CACE2}" type="pres">
      <dgm:prSet presAssocID="{EFD15FA3-097C-49F8-8E9F-48B2145B82D1}" presName="horzThree" presStyleCnt="0"/>
      <dgm:spPr/>
    </dgm:pt>
    <dgm:pt modelId="{9819561D-2825-447C-99F7-B59D2A4B5548}" type="pres">
      <dgm:prSet presAssocID="{D6CB17AA-29B6-4575-8E94-4F1AB001BD77}" presName="sibSpaceThree" presStyleCnt="0"/>
      <dgm:spPr/>
    </dgm:pt>
    <dgm:pt modelId="{96AFE205-6D33-4C43-B2F6-6EFB9DD1991D}" type="pres">
      <dgm:prSet presAssocID="{A6F1935D-0D0D-47ED-9E12-4EC2741515F2}" presName="vertThree" presStyleCnt="0"/>
      <dgm:spPr/>
    </dgm:pt>
    <dgm:pt modelId="{A8BFC54F-9B6E-4DA9-9782-3B13AB46C6BB}" type="pres">
      <dgm:prSet presAssocID="{A6F1935D-0D0D-47ED-9E12-4EC2741515F2}" presName="txThree" presStyleLbl="node3" presStyleIdx="12" presStyleCnt="31" custScaleX="100366" custScaleY="145843">
        <dgm:presLayoutVars>
          <dgm:chPref val="3"/>
        </dgm:presLayoutVars>
      </dgm:prSet>
      <dgm:spPr>
        <a:prstGeom prst="roundRect">
          <a:avLst>
            <a:gd name="adj" fmla="val 10000"/>
          </a:avLst>
        </a:prstGeom>
      </dgm:spPr>
    </dgm:pt>
    <dgm:pt modelId="{99550D81-C214-462C-B403-E67A7EF3309B}" type="pres">
      <dgm:prSet presAssocID="{A6F1935D-0D0D-47ED-9E12-4EC2741515F2}" presName="horzThree" presStyleCnt="0"/>
      <dgm:spPr/>
    </dgm:pt>
    <dgm:pt modelId="{095650FC-4CF8-4420-8080-5BC6C202DD5D}" type="pres">
      <dgm:prSet presAssocID="{ECE22A35-3704-4A09-BF1C-0931D66A00D1}" presName="sibSpaceTwo" presStyleCnt="0"/>
      <dgm:spPr/>
    </dgm:pt>
    <dgm:pt modelId="{1AADADD1-8562-4A24-9067-64355D08FAEB}" type="pres">
      <dgm:prSet presAssocID="{C56E6C84-1F83-48D7-BEF7-50A538C225FD}" presName="vertTwo" presStyleCnt="0"/>
      <dgm:spPr/>
    </dgm:pt>
    <dgm:pt modelId="{33AE6978-2D77-4096-9195-8C01C1529103}" type="pres">
      <dgm:prSet presAssocID="{C56E6C84-1F83-48D7-BEF7-50A538C225FD}" presName="txTwo" presStyleLbl="node2" presStyleIdx="3" presStyleCnt="7" custScaleY="78906">
        <dgm:presLayoutVars>
          <dgm:chPref val="3"/>
        </dgm:presLayoutVars>
      </dgm:prSet>
      <dgm:spPr/>
    </dgm:pt>
    <dgm:pt modelId="{28FCC489-D6BA-40FF-8E5E-DAE178058E04}" type="pres">
      <dgm:prSet presAssocID="{C56E6C84-1F83-48D7-BEF7-50A538C225FD}" presName="parTransTwo" presStyleCnt="0"/>
      <dgm:spPr/>
    </dgm:pt>
    <dgm:pt modelId="{40961975-1BBA-4A61-AA1C-80F02B04973A}" type="pres">
      <dgm:prSet presAssocID="{C56E6C84-1F83-48D7-BEF7-50A538C225FD}" presName="horzTwo" presStyleCnt="0"/>
      <dgm:spPr/>
    </dgm:pt>
    <dgm:pt modelId="{E4975737-3445-438D-9F37-245544452D26}" type="pres">
      <dgm:prSet presAssocID="{7DF7A5E6-7399-4958-8E43-4E066E0D2146}" presName="vertThree" presStyleCnt="0"/>
      <dgm:spPr/>
    </dgm:pt>
    <dgm:pt modelId="{53D1EFB8-D27B-4725-B266-F1922AC6541E}" type="pres">
      <dgm:prSet presAssocID="{7DF7A5E6-7399-4958-8E43-4E066E0D2146}" presName="txThree" presStyleLbl="node3" presStyleIdx="13" presStyleCnt="31" custScaleX="100366" custScaleY="145843">
        <dgm:presLayoutVars>
          <dgm:chPref val="3"/>
        </dgm:presLayoutVars>
      </dgm:prSet>
      <dgm:spPr>
        <a:prstGeom prst="roundRect">
          <a:avLst>
            <a:gd name="adj" fmla="val 10000"/>
          </a:avLst>
        </a:prstGeom>
      </dgm:spPr>
    </dgm:pt>
    <dgm:pt modelId="{E222E71A-933F-44D8-8D56-A38CDC8728CC}" type="pres">
      <dgm:prSet presAssocID="{7DF7A5E6-7399-4958-8E43-4E066E0D2146}" presName="horzThree" presStyleCnt="0"/>
      <dgm:spPr/>
    </dgm:pt>
    <dgm:pt modelId="{4D5274BA-6114-4E33-AA06-8178D3DC7A48}" type="pres">
      <dgm:prSet presAssocID="{6334837A-D26B-4433-A3BA-CA714AA52D7A}" presName="sibSpaceThree" presStyleCnt="0"/>
      <dgm:spPr/>
    </dgm:pt>
    <dgm:pt modelId="{C577AEFE-20C5-4B04-8758-07A6EDC55A56}" type="pres">
      <dgm:prSet presAssocID="{5A158F23-2157-488E-B8BA-31468B6D3DC4}" presName="vertThree" presStyleCnt="0"/>
      <dgm:spPr/>
    </dgm:pt>
    <dgm:pt modelId="{264D5D32-9CDF-455A-BD17-E29B6A8D6833}" type="pres">
      <dgm:prSet presAssocID="{5A158F23-2157-488E-B8BA-31468B6D3DC4}" presName="txThree" presStyleLbl="node3" presStyleIdx="14" presStyleCnt="31" custScaleX="100366" custScaleY="145843">
        <dgm:presLayoutVars>
          <dgm:chPref val="3"/>
        </dgm:presLayoutVars>
      </dgm:prSet>
      <dgm:spPr>
        <a:prstGeom prst="roundRect">
          <a:avLst>
            <a:gd name="adj" fmla="val 10000"/>
          </a:avLst>
        </a:prstGeom>
      </dgm:spPr>
    </dgm:pt>
    <dgm:pt modelId="{94377424-40B6-42CC-B4D7-F93665E71492}" type="pres">
      <dgm:prSet presAssocID="{5A158F23-2157-488E-B8BA-31468B6D3DC4}" presName="horzThree" presStyleCnt="0"/>
      <dgm:spPr/>
    </dgm:pt>
    <dgm:pt modelId="{EBD9DF70-77F8-4E96-85BD-510ABBE5A4E1}" type="pres">
      <dgm:prSet presAssocID="{954562CD-0D5D-4233-AF40-1B429DE7401B}" presName="sibSpaceThree" presStyleCnt="0"/>
      <dgm:spPr/>
    </dgm:pt>
    <dgm:pt modelId="{E68A637D-25AA-492C-835B-B016044F004C}" type="pres">
      <dgm:prSet presAssocID="{C42637E4-E966-45B9-AD8D-D79E3408CFE7}" presName="vertThree" presStyleCnt="0"/>
      <dgm:spPr/>
    </dgm:pt>
    <dgm:pt modelId="{60B6D6B0-FE73-4444-B411-6B0A5441EA5A}" type="pres">
      <dgm:prSet presAssocID="{C42637E4-E966-45B9-AD8D-D79E3408CFE7}" presName="txThree" presStyleLbl="node3" presStyleIdx="15" presStyleCnt="31" custScaleX="100366" custScaleY="145843">
        <dgm:presLayoutVars>
          <dgm:chPref val="3"/>
        </dgm:presLayoutVars>
      </dgm:prSet>
      <dgm:spPr>
        <a:prstGeom prst="roundRect">
          <a:avLst>
            <a:gd name="adj" fmla="val 10000"/>
          </a:avLst>
        </a:prstGeom>
      </dgm:spPr>
    </dgm:pt>
    <dgm:pt modelId="{1BF278EF-913E-4CE9-A706-5A7F4F7AC9E3}" type="pres">
      <dgm:prSet presAssocID="{C42637E4-E966-45B9-AD8D-D79E3408CFE7}" presName="horzThree" presStyleCnt="0"/>
      <dgm:spPr/>
    </dgm:pt>
    <dgm:pt modelId="{11375F32-2EEC-4130-A8CF-FD43A52992D0}" type="pres">
      <dgm:prSet presAssocID="{2A12B455-64BD-4552-B61D-AD3C4892B3B2}" presName="sibSpaceTwo" presStyleCnt="0"/>
      <dgm:spPr/>
    </dgm:pt>
    <dgm:pt modelId="{9266B5E6-CEA2-4DF7-9C7C-0B7E0B15A5FE}" type="pres">
      <dgm:prSet presAssocID="{A4DC1A24-3DDC-4BA9-8C10-A08F2F6002F8}" presName="vertTwo" presStyleCnt="0"/>
      <dgm:spPr/>
    </dgm:pt>
    <dgm:pt modelId="{0AE26CCD-C877-4044-B67A-746DCF79CAD5}" type="pres">
      <dgm:prSet presAssocID="{A4DC1A24-3DDC-4BA9-8C10-A08F2F6002F8}" presName="txTwo" presStyleLbl="node2" presStyleIdx="4" presStyleCnt="7" custScaleY="78906">
        <dgm:presLayoutVars>
          <dgm:chPref val="3"/>
        </dgm:presLayoutVars>
      </dgm:prSet>
      <dgm:spPr/>
    </dgm:pt>
    <dgm:pt modelId="{2D2FC8C0-BA1C-4CEC-ABDB-E982DBBBDA89}" type="pres">
      <dgm:prSet presAssocID="{A4DC1A24-3DDC-4BA9-8C10-A08F2F6002F8}" presName="parTransTwo" presStyleCnt="0"/>
      <dgm:spPr/>
    </dgm:pt>
    <dgm:pt modelId="{8CF62490-A81F-4A1E-B0DF-96B85966C2D7}" type="pres">
      <dgm:prSet presAssocID="{A4DC1A24-3DDC-4BA9-8C10-A08F2F6002F8}" presName="horzTwo" presStyleCnt="0"/>
      <dgm:spPr/>
    </dgm:pt>
    <dgm:pt modelId="{12A81B88-03E2-4716-94CF-243A9B5EB407}" type="pres">
      <dgm:prSet presAssocID="{D184522A-9B22-4A7F-865E-8568E71EF270}" presName="vertThree" presStyleCnt="0"/>
      <dgm:spPr/>
    </dgm:pt>
    <dgm:pt modelId="{AB9407AC-113D-4705-8385-E6C211577111}" type="pres">
      <dgm:prSet presAssocID="{D184522A-9B22-4A7F-865E-8568E71EF270}" presName="txThree" presStyleLbl="node3" presStyleIdx="16" presStyleCnt="31" custScaleX="100366" custScaleY="145843">
        <dgm:presLayoutVars>
          <dgm:chPref val="3"/>
        </dgm:presLayoutVars>
      </dgm:prSet>
      <dgm:spPr>
        <a:prstGeom prst="roundRect">
          <a:avLst>
            <a:gd name="adj" fmla="val 10000"/>
          </a:avLst>
        </a:prstGeom>
      </dgm:spPr>
    </dgm:pt>
    <dgm:pt modelId="{85F2A1E4-F010-41D8-98D3-3B527075013C}" type="pres">
      <dgm:prSet presAssocID="{D184522A-9B22-4A7F-865E-8568E71EF270}" presName="horzThree" presStyleCnt="0"/>
      <dgm:spPr/>
    </dgm:pt>
    <dgm:pt modelId="{C567A123-4DB5-4D07-9564-7E5AC01AEF0C}" type="pres">
      <dgm:prSet presAssocID="{242CBD88-6CA9-41E2-98A4-D9AB736D10D7}" presName="sibSpaceThree" presStyleCnt="0"/>
      <dgm:spPr/>
    </dgm:pt>
    <dgm:pt modelId="{B295BCF5-8C72-498F-B977-A322091D5ED2}" type="pres">
      <dgm:prSet presAssocID="{CA29EAD2-7C06-4EB7-8ED9-7D5FFC5AB772}" presName="vertThree" presStyleCnt="0"/>
      <dgm:spPr/>
    </dgm:pt>
    <dgm:pt modelId="{C32CDF44-1598-4039-BD79-AB57A64BD647}" type="pres">
      <dgm:prSet presAssocID="{CA29EAD2-7C06-4EB7-8ED9-7D5FFC5AB772}" presName="txThree" presStyleLbl="node3" presStyleIdx="17" presStyleCnt="31" custScaleX="100366" custScaleY="145843">
        <dgm:presLayoutVars>
          <dgm:chPref val="3"/>
        </dgm:presLayoutVars>
      </dgm:prSet>
      <dgm:spPr>
        <a:prstGeom prst="roundRect">
          <a:avLst>
            <a:gd name="adj" fmla="val 10000"/>
          </a:avLst>
        </a:prstGeom>
      </dgm:spPr>
    </dgm:pt>
    <dgm:pt modelId="{28569364-FD7C-4173-B0A1-8C403419F3DF}" type="pres">
      <dgm:prSet presAssocID="{CA29EAD2-7C06-4EB7-8ED9-7D5FFC5AB772}" presName="horzThree" presStyleCnt="0"/>
      <dgm:spPr/>
    </dgm:pt>
    <dgm:pt modelId="{DD5E51CC-AA89-490F-B8A7-408CD5B42B01}" type="pres">
      <dgm:prSet presAssocID="{C94F7E5D-4A07-4EBE-9D99-E535F934D1BD}" presName="sibSpaceThree" presStyleCnt="0"/>
      <dgm:spPr/>
    </dgm:pt>
    <dgm:pt modelId="{BAB32498-907E-4521-9CE0-22D47D22F076}" type="pres">
      <dgm:prSet presAssocID="{88F08A4E-CB7E-4D12-BD94-7A901F14DE9D}" presName="vertThree" presStyleCnt="0"/>
      <dgm:spPr/>
    </dgm:pt>
    <dgm:pt modelId="{20EF1901-7954-4D1B-BDA7-93158D2D67AB}" type="pres">
      <dgm:prSet presAssocID="{88F08A4E-CB7E-4D12-BD94-7A901F14DE9D}" presName="txThree" presStyleLbl="node3" presStyleIdx="18" presStyleCnt="31" custScaleX="100366" custScaleY="145843">
        <dgm:presLayoutVars>
          <dgm:chPref val="3"/>
        </dgm:presLayoutVars>
      </dgm:prSet>
      <dgm:spPr>
        <a:prstGeom prst="roundRect">
          <a:avLst>
            <a:gd name="adj" fmla="val 10000"/>
          </a:avLst>
        </a:prstGeom>
      </dgm:spPr>
    </dgm:pt>
    <dgm:pt modelId="{809B0130-FE16-4383-9D01-98864AA16554}" type="pres">
      <dgm:prSet presAssocID="{88F08A4E-CB7E-4D12-BD94-7A901F14DE9D}" presName="horzThree" presStyleCnt="0"/>
      <dgm:spPr/>
    </dgm:pt>
    <dgm:pt modelId="{F71C03C4-CF68-4574-91EB-E936F01DAA83}" type="pres">
      <dgm:prSet presAssocID="{0A520D67-FB80-4B2F-B3EC-90577D2B316D}" presName="sibSpaceThree" presStyleCnt="0"/>
      <dgm:spPr/>
    </dgm:pt>
    <dgm:pt modelId="{C0A90931-FC46-41AE-A983-967666B6E75B}" type="pres">
      <dgm:prSet presAssocID="{ECD29C5E-910D-4692-941C-B13FED607323}" presName="vertThree" presStyleCnt="0"/>
      <dgm:spPr/>
    </dgm:pt>
    <dgm:pt modelId="{5FD4FA8E-2584-4734-A122-5630DFE625BB}" type="pres">
      <dgm:prSet presAssocID="{ECD29C5E-910D-4692-941C-B13FED607323}" presName="txThree" presStyleLbl="node3" presStyleIdx="19" presStyleCnt="31" custScaleX="100366" custScaleY="145843">
        <dgm:presLayoutVars>
          <dgm:chPref val="3"/>
        </dgm:presLayoutVars>
      </dgm:prSet>
      <dgm:spPr>
        <a:prstGeom prst="roundRect">
          <a:avLst>
            <a:gd name="adj" fmla="val 10000"/>
          </a:avLst>
        </a:prstGeom>
      </dgm:spPr>
    </dgm:pt>
    <dgm:pt modelId="{5EE5E28D-D838-49C4-87B1-961795AD500E}" type="pres">
      <dgm:prSet presAssocID="{ECD29C5E-910D-4692-941C-B13FED607323}" presName="horzThree" presStyleCnt="0"/>
      <dgm:spPr/>
    </dgm:pt>
    <dgm:pt modelId="{F961EE29-E5E7-44FE-A2DD-B8A07D26C933}" type="pres">
      <dgm:prSet presAssocID="{7A1E3B9F-0EC5-4E23-8DA1-C4CFA62EF0CD}" presName="sibSpaceTwo" presStyleCnt="0"/>
      <dgm:spPr/>
    </dgm:pt>
    <dgm:pt modelId="{F856618F-94B6-42F9-A7AC-1441E3E3BD8D}" type="pres">
      <dgm:prSet presAssocID="{4C193B60-3BE7-4BA7-B3B4-BFC61FA21D35}" presName="vertTwo" presStyleCnt="0"/>
      <dgm:spPr/>
    </dgm:pt>
    <dgm:pt modelId="{A8C53367-B36B-4A9A-9BB1-A5AFB9859E84}" type="pres">
      <dgm:prSet presAssocID="{4C193B60-3BE7-4BA7-B3B4-BFC61FA21D35}" presName="txTwo" presStyleLbl="node2" presStyleIdx="5" presStyleCnt="7" custScaleY="78906">
        <dgm:presLayoutVars>
          <dgm:chPref val="3"/>
        </dgm:presLayoutVars>
      </dgm:prSet>
      <dgm:spPr/>
    </dgm:pt>
    <dgm:pt modelId="{CC47CA67-7CD5-4B2C-A838-60EF5F512682}" type="pres">
      <dgm:prSet presAssocID="{4C193B60-3BE7-4BA7-B3B4-BFC61FA21D35}" presName="parTransTwo" presStyleCnt="0"/>
      <dgm:spPr/>
    </dgm:pt>
    <dgm:pt modelId="{C7DE4F52-6979-4695-934A-673DD43D0215}" type="pres">
      <dgm:prSet presAssocID="{4C193B60-3BE7-4BA7-B3B4-BFC61FA21D35}" presName="horzTwo" presStyleCnt="0"/>
      <dgm:spPr/>
    </dgm:pt>
    <dgm:pt modelId="{5E19A4A7-9324-4FD3-9FD0-414150D1E981}" type="pres">
      <dgm:prSet presAssocID="{753E0E95-315A-492D-A58A-772C9617C39B}" presName="vertThree" presStyleCnt="0"/>
      <dgm:spPr/>
    </dgm:pt>
    <dgm:pt modelId="{F420089F-CC3A-4A0A-8866-A4B4F5CBEE6F}" type="pres">
      <dgm:prSet presAssocID="{753E0E95-315A-492D-A58A-772C9617C39B}" presName="txThree" presStyleLbl="node3" presStyleIdx="20" presStyleCnt="31" custScaleX="100366" custScaleY="145843">
        <dgm:presLayoutVars>
          <dgm:chPref val="3"/>
        </dgm:presLayoutVars>
      </dgm:prSet>
      <dgm:spPr>
        <a:prstGeom prst="roundRect">
          <a:avLst>
            <a:gd name="adj" fmla="val 10000"/>
          </a:avLst>
        </a:prstGeom>
      </dgm:spPr>
    </dgm:pt>
    <dgm:pt modelId="{0F3CDAAB-EE9E-49A6-8CF3-576FFE707006}" type="pres">
      <dgm:prSet presAssocID="{753E0E95-315A-492D-A58A-772C9617C39B}" presName="horzThree" presStyleCnt="0"/>
      <dgm:spPr/>
    </dgm:pt>
    <dgm:pt modelId="{71B09FA8-3F8B-4C20-8C26-C46E198D2F7C}" type="pres">
      <dgm:prSet presAssocID="{49940339-8B38-4485-9CB6-909B0E68BBE5}" presName="sibSpaceThree" presStyleCnt="0"/>
      <dgm:spPr/>
    </dgm:pt>
    <dgm:pt modelId="{3F17BD27-E485-4AEF-B7FD-854EFAAE9248}" type="pres">
      <dgm:prSet presAssocID="{ABD58623-7568-4F37-A21B-4413F6F2A138}" presName="vertThree" presStyleCnt="0"/>
      <dgm:spPr/>
    </dgm:pt>
    <dgm:pt modelId="{089EB6BC-E350-49E1-B5E7-2B9939DF1B6D}" type="pres">
      <dgm:prSet presAssocID="{ABD58623-7568-4F37-A21B-4413F6F2A138}" presName="txThree" presStyleLbl="node3" presStyleIdx="21" presStyleCnt="31" custScaleX="100366" custScaleY="145843">
        <dgm:presLayoutVars>
          <dgm:chPref val="3"/>
        </dgm:presLayoutVars>
      </dgm:prSet>
      <dgm:spPr>
        <a:prstGeom prst="roundRect">
          <a:avLst>
            <a:gd name="adj" fmla="val 10000"/>
          </a:avLst>
        </a:prstGeom>
      </dgm:spPr>
    </dgm:pt>
    <dgm:pt modelId="{7F1D5A99-DC8F-432B-AA85-0939678D1E3D}" type="pres">
      <dgm:prSet presAssocID="{ABD58623-7568-4F37-A21B-4413F6F2A138}" presName="horzThree" presStyleCnt="0"/>
      <dgm:spPr/>
    </dgm:pt>
    <dgm:pt modelId="{862590A8-3057-4C4A-94D7-5A4C3FFDA16D}" type="pres">
      <dgm:prSet presAssocID="{C8F38129-2DF4-46A4-9808-B48AE690D677}" presName="sibSpaceThree" presStyleCnt="0"/>
      <dgm:spPr/>
    </dgm:pt>
    <dgm:pt modelId="{230D7B4D-012B-4E5C-9632-8F847B602DDA}" type="pres">
      <dgm:prSet presAssocID="{770517AE-DABA-4FE4-ACCF-AEECFC5C0F5B}" presName="vertThree" presStyleCnt="0"/>
      <dgm:spPr/>
    </dgm:pt>
    <dgm:pt modelId="{7AE37E99-8892-4324-BEE7-AF84CF98C598}" type="pres">
      <dgm:prSet presAssocID="{770517AE-DABA-4FE4-ACCF-AEECFC5C0F5B}" presName="txThree" presStyleLbl="node3" presStyleIdx="22" presStyleCnt="31" custScaleX="100366" custScaleY="145843">
        <dgm:presLayoutVars>
          <dgm:chPref val="3"/>
        </dgm:presLayoutVars>
      </dgm:prSet>
      <dgm:spPr>
        <a:prstGeom prst="roundRect">
          <a:avLst>
            <a:gd name="adj" fmla="val 10000"/>
          </a:avLst>
        </a:prstGeom>
      </dgm:spPr>
    </dgm:pt>
    <dgm:pt modelId="{664C5B15-4422-4B15-9BE1-0ED1CEB24FF3}" type="pres">
      <dgm:prSet presAssocID="{770517AE-DABA-4FE4-ACCF-AEECFC5C0F5B}" presName="horzThree" presStyleCnt="0"/>
      <dgm:spPr/>
    </dgm:pt>
    <dgm:pt modelId="{996B95DD-6ACE-4C98-A252-CA2CCA908437}" type="pres">
      <dgm:prSet presAssocID="{E49136B6-B2DD-4FCC-BA29-1A6D617D63CB}" presName="sibSpaceThree" presStyleCnt="0"/>
      <dgm:spPr/>
    </dgm:pt>
    <dgm:pt modelId="{DF394A29-3DE5-4C9A-A675-E4471BE5CE42}" type="pres">
      <dgm:prSet presAssocID="{F44027E0-5333-41E8-8D93-21BFCA15DEC4}" presName="vertThree" presStyleCnt="0"/>
      <dgm:spPr/>
    </dgm:pt>
    <dgm:pt modelId="{83698242-BB0C-462D-A2A8-9D9F94B7648C}" type="pres">
      <dgm:prSet presAssocID="{F44027E0-5333-41E8-8D93-21BFCA15DEC4}" presName="txThree" presStyleLbl="node3" presStyleIdx="23" presStyleCnt="31" custScaleX="100366" custScaleY="145843">
        <dgm:presLayoutVars>
          <dgm:chPref val="3"/>
        </dgm:presLayoutVars>
      </dgm:prSet>
      <dgm:spPr>
        <a:prstGeom prst="roundRect">
          <a:avLst>
            <a:gd name="adj" fmla="val 10000"/>
          </a:avLst>
        </a:prstGeom>
      </dgm:spPr>
    </dgm:pt>
    <dgm:pt modelId="{940746B5-450A-4A2F-9DA8-31A7C78B42ED}" type="pres">
      <dgm:prSet presAssocID="{F44027E0-5333-41E8-8D93-21BFCA15DEC4}" presName="horzThree" presStyleCnt="0"/>
      <dgm:spPr/>
    </dgm:pt>
    <dgm:pt modelId="{75A3AE7A-A6CF-47CE-BC4A-BD97D22122FB}" type="pres">
      <dgm:prSet presAssocID="{1262A4CA-0AD3-4724-B684-53EBA5292FB4}" presName="sibSpaceThree" presStyleCnt="0"/>
      <dgm:spPr/>
    </dgm:pt>
    <dgm:pt modelId="{123BF23C-3AEA-4187-A2FC-FDF37C9185EB}" type="pres">
      <dgm:prSet presAssocID="{BB711D72-D34F-4137-840B-2095159511F4}" presName="vertThree" presStyleCnt="0"/>
      <dgm:spPr/>
    </dgm:pt>
    <dgm:pt modelId="{02B5DC74-6069-4D11-BCB4-9FA2FFE62EF4}" type="pres">
      <dgm:prSet presAssocID="{BB711D72-D34F-4137-840B-2095159511F4}" presName="txThree" presStyleLbl="node3" presStyleIdx="24" presStyleCnt="31" custScaleX="100366" custScaleY="145843">
        <dgm:presLayoutVars>
          <dgm:chPref val="3"/>
        </dgm:presLayoutVars>
      </dgm:prSet>
      <dgm:spPr>
        <a:prstGeom prst="roundRect">
          <a:avLst>
            <a:gd name="adj" fmla="val 10000"/>
          </a:avLst>
        </a:prstGeom>
      </dgm:spPr>
    </dgm:pt>
    <dgm:pt modelId="{053911BE-83F8-46C5-A177-8F1635990081}" type="pres">
      <dgm:prSet presAssocID="{BB711D72-D34F-4137-840B-2095159511F4}" presName="horzThree" presStyleCnt="0"/>
      <dgm:spPr/>
    </dgm:pt>
    <dgm:pt modelId="{450298C8-683D-4296-BEC7-1638970EA218}" type="pres">
      <dgm:prSet presAssocID="{3076763C-C22B-4E97-8D23-A86FC9327993}" presName="sibSpaceThree" presStyleCnt="0"/>
      <dgm:spPr/>
    </dgm:pt>
    <dgm:pt modelId="{6DDBB892-4479-4008-BD4F-95B30C872022}" type="pres">
      <dgm:prSet presAssocID="{0FE8B9BD-9465-4925-8A2A-20C3669B091E}" presName="vertThree" presStyleCnt="0"/>
      <dgm:spPr/>
    </dgm:pt>
    <dgm:pt modelId="{713FA198-5D0C-420A-B3BA-0A02E4D61FB7}" type="pres">
      <dgm:prSet presAssocID="{0FE8B9BD-9465-4925-8A2A-20C3669B091E}" presName="txThree" presStyleLbl="node3" presStyleIdx="25" presStyleCnt="31" custScaleX="100366" custScaleY="145843">
        <dgm:presLayoutVars>
          <dgm:chPref val="3"/>
        </dgm:presLayoutVars>
      </dgm:prSet>
      <dgm:spPr>
        <a:prstGeom prst="roundRect">
          <a:avLst>
            <a:gd name="adj" fmla="val 10000"/>
          </a:avLst>
        </a:prstGeom>
      </dgm:spPr>
    </dgm:pt>
    <dgm:pt modelId="{3AD5683E-392C-4E6C-9E55-1DED53D73267}" type="pres">
      <dgm:prSet presAssocID="{0FE8B9BD-9465-4925-8A2A-20C3669B091E}" presName="horzThree" presStyleCnt="0"/>
      <dgm:spPr/>
    </dgm:pt>
    <dgm:pt modelId="{40669717-C923-484A-9CAA-0F9E4B0479AB}" type="pres">
      <dgm:prSet presAssocID="{8C3A1751-5CB1-47B4-A0EA-E51F09145DB6}" presName="sibSpaceThree" presStyleCnt="0"/>
      <dgm:spPr/>
    </dgm:pt>
    <dgm:pt modelId="{1F1E6EDA-BCB0-439E-B206-FAB6171E415B}" type="pres">
      <dgm:prSet presAssocID="{E9D00809-7158-4D2E-9F64-6353994E88B4}" presName="vertThree" presStyleCnt="0"/>
      <dgm:spPr/>
    </dgm:pt>
    <dgm:pt modelId="{EA79B7F2-7603-41D8-8FE7-398C5578FAE9}" type="pres">
      <dgm:prSet presAssocID="{E9D00809-7158-4D2E-9F64-6353994E88B4}" presName="txThree" presStyleLbl="node3" presStyleIdx="26" presStyleCnt="31" custScaleX="100366" custScaleY="145843">
        <dgm:presLayoutVars>
          <dgm:chPref val="3"/>
        </dgm:presLayoutVars>
      </dgm:prSet>
      <dgm:spPr>
        <a:prstGeom prst="roundRect">
          <a:avLst>
            <a:gd name="adj" fmla="val 10000"/>
          </a:avLst>
        </a:prstGeom>
      </dgm:spPr>
    </dgm:pt>
    <dgm:pt modelId="{D18E0C0B-A161-4691-9927-0EFBDD39776A}" type="pres">
      <dgm:prSet presAssocID="{E9D00809-7158-4D2E-9F64-6353994E88B4}" presName="horzThree" presStyleCnt="0"/>
      <dgm:spPr/>
    </dgm:pt>
    <dgm:pt modelId="{9F15763E-7EA9-450B-90AB-FF32E746E497}" type="pres">
      <dgm:prSet presAssocID="{A94BB405-DD54-480C-B992-02728E921B36}" presName="sibSpaceThree" presStyleCnt="0"/>
      <dgm:spPr/>
    </dgm:pt>
    <dgm:pt modelId="{D974B176-DAF7-4926-AFE4-68A8B27987FB}" type="pres">
      <dgm:prSet presAssocID="{FF9DE86B-F182-430B-BDDC-BB5FD548EFFA}" presName="vertThree" presStyleCnt="0"/>
      <dgm:spPr/>
    </dgm:pt>
    <dgm:pt modelId="{0F8B23A1-B1C5-41AC-BEF4-5AB620C6F37C}" type="pres">
      <dgm:prSet presAssocID="{FF9DE86B-F182-430B-BDDC-BB5FD548EFFA}" presName="txThree" presStyleLbl="node3" presStyleIdx="27" presStyleCnt="31" custScaleX="100366" custScaleY="145843">
        <dgm:presLayoutVars>
          <dgm:chPref val="3"/>
        </dgm:presLayoutVars>
      </dgm:prSet>
      <dgm:spPr>
        <a:prstGeom prst="roundRect">
          <a:avLst>
            <a:gd name="adj" fmla="val 10000"/>
          </a:avLst>
        </a:prstGeom>
      </dgm:spPr>
    </dgm:pt>
    <dgm:pt modelId="{84666575-FC47-4C3B-8185-9349362E80FD}" type="pres">
      <dgm:prSet presAssocID="{FF9DE86B-F182-430B-BDDC-BB5FD548EFFA}" presName="horzThree" presStyleCnt="0"/>
      <dgm:spPr/>
    </dgm:pt>
    <dgm:pt modelId="{EF029884-8458-4274-92BB-9D94E14D8861}" type="pres">
      <dgm:prSet presAssocID="{0F1AE884-1F22-4CB0-93CC-B38EA4309145}" presName="sibSpaceThree" presStyleCnt="0"/>
      <dgm:spPr/>
    </dgm:pt>
    <dgm:pt modelId="{63F7F401-C1DD-4505-8F35-BBC4E565EE17}" type="pres">
      <dgm:prSet presAssocID="{B76FFFA3-3C4B-463C-AA26-DF3B83D63B05}" presName="vertThree" presStyleCnt="0"/>
      <dgm:spPr/>
    </dgm:pt>
    <dgm:pt modelId="{5598AF84-FE54-4EF1-8269-25A6FD676083}" type="pres">
      <dgm:prSet presAssocID="{B76FFFA3-3C4B-463C-AA26-DF3B83D63B05}" presName="txThree" presStyleLbl="node3" presStyleIdx="28" presStyleCnt="31" custScaleX="100366" custScaleY="145843">
        <dgm:presLayoutVars>
          <dgm:chPref val="3"/>
        </dgm:presLayoutVars>
      </dgm:prSet>
      <dgm:spPr>
        <a:prstGeom prst="roundRect">
          <a:avLst>
            <a:gd name="adj" fmla="val 10000"/>
          </a:avLst>
        </a:prstGeom>
      </dgm:spPr>
    </dgm:pt>
    <dgm:pt modelId="{2B0FCC99-0754-4E04-83A9-AA5040F62ED2}" type="pres">
      <dgm:prSet presAssocID="{B76FFFA3-3C4B-463C-AA26-DF3B83D63B05}" presName="horzThree" presStyleCnt="0"/>
      <dgm:spPr/>
    </dgm:pt>
    <dgm:pt modelId="{D5A2A298-B648-4D41-926B-944E05C4B4EE}" type="pres">
      <dgm:prSet presAssocID="{1B790D84-BE0D-4EB7-AC35-801F33FDF5E1}" presName="sibSpaceTwo" presStyleCnt="0"/>
      <dgm:spPr/>
    </dgm:pt>
    <dgm:pt modelId="{80388EB5-EFAC-48B6-90FC-88AE4F0D12A2}" type="pres">
      <dgm:prSet presAssocID="{4DFFA435-0AF1-4E7B-8E1C-9CBF9F6E3D5D}" presName="vertTwo" presStyleCnt="0"/>
      <dgm:spPr/>
    </dgm:pt>
    <dgm:pt modelId="{95FF81F1-BBD3-4BF8-84EE-7A67E6973980}" type="pres">
      <dgm:prSet presAssocID="{4DFFA435-0AF1-4E7B-8E1C-9CBF9F6E3D5D}" presName="txTwo" presStyleLbl="node2" presStyleIdx="6" presStyleCnt="7" custScaleY="78906">
        <dgm:presLayoutVars>
          <dgm:chPref val="3"/>
        </dgm:presLayoutVars>
      </dgm:prSet>
      <dgm:spPr/>
    </dgm:pt>
    <dgm:pt modelId="{8CF512A1-EA35-45D0-B5B6-B75D0CE9E47D}" type="pres">
      <dgm:prSet presAssocID="{4DFFA435-0AF1-4E7B-8E1C-9CBF9F6E3D5D}" presName="parTransTwo" presStyleCnt="0"/>
      <dgm:spPr/>
    </dgm:pt>
    <dgm:pt modelId="{E6D0C1BF-7B00-4EB9-B862-A61029B757FB}" type="pres">
      <dgm:prSet presAssocID="{4DFFA435-0AF1-4E7B-8E1C-9CBF9F6E3D5D}" presName="horzTwo" presStyleCnt="0"/>
      <dgm:spPr/>
    </dgm:pt>
    <dgm:pt modelId="{5FEDAB7F-80D4-4250-B001-8DE586E0148C}" type="pres">
      <dgm:prSet presAssocID="{E5DD7D74-B15E-4CA6-A46E-17BF693BD77B}" presName="vertThree" presStyleCnt="0"/>
      <dgm:spPr/>
    </dgm:pt>
    <dgm:pt modelId="{8A115B39-5501-4751-A5EA-CD765BF8811F}" type="pres">
      <dgm:prSet presAssocID="{E5DD7D74-B15E-4CA6-A46E-17BF693BD77B}" presName="txThree" presStyleLbl="node3" presStyleIdx="29" presStyleCnt="31" custScaleX="100366" custScaleY="145843">
        <dgm:presLayoutVars>
          <dgm:chPref val="3"/>
        </dgm:presLayoutVars>
      </dgm:prSet>
      <dgm:spPr>
        <a:prstGeom prst="roundRect">
          <a:avLst>
            <a:gd name="adj" fmla="val 10000"/>
          </a:avLst>
        </a:prstGeom>
      </dgm:spPr>
    </dgm:pt>
    <dgm:pt modelId="{9CA2F7AF-F3D7-4165-8C46-1918876F1E17}" type="pres">
      <dgm:prSet presAssocID="{E5DD7D74-B15E-4CA6-A46E-17BF693BD77B}" presName="horzThree" presStyleCnt="0"/>
      <dgm:spPr/>
    </dgm:pt>
    <dgm:pt modelId="{E2534AD5-6791-4DF5-9ED0-8D94EC3222ED}" type="pres">
      <dgm:prSet presAssocID="{C596F98D-2E60-4C2C-B837-75CA8C0AFE66}" presName="sibSpaceThree" presStyleCnt="0"/>
      <dgm:spPr/>
    </dgm:pt>
    <dgm:pt modelId="{6CFE6FC6-8905-406B-8241-9BCC957656FB}" type="pres">
      <dgm:prSet presAssocID="{06935FA8-3456-42D5-B485-EF62099E4477}" presName="vertThree" presStyleCnt="0"/>
      <dgm:spPr/>
    </dgm:pt>
    <dgm:pt modelId="{221C7586-2981-48AE-9CB1-F682F0758D64}" type="pres">
      <dgm:prSet presAssocID="{06935FA8-3456-42D5-B485-EF62099E4477}" presName="txThree" presStyleLbl="node3" presStyleIdx="30" presStyleCnt="31" custScaleX="100366" custScaleY="145843">
        <dgm:presLayoutVars>
          <dgm:chPref val="3"/>
        </dgm:presLayoutVars>
      </dgm:prSet>
      <dgm:spPr>
        <a:prstGeom prst="roundRect">
          <a:avLst>
            <a:gd name="adj" fmla="val 10000"/>
          </a:avLst>
        </a:prstGeom>
      </dgm:spPr>
    </dgm:pt>
    <dgm:pt modelId="{58246CE4-026A-44D1-8C7F-C7FA0EA6CD00}" type="pres">
      <dgm:prSet presAssocID="{06935FA8-3456-42D5-B485-EF62099E4477}" presName="horzThree" presStyleCnt="0"/>
      <dgm:spPr/>
    </dgm:pt>
  </dgm:ptLst>
  <dgm:cxnLst>
    <dgm:cxn modelId="{F7046506-2578-42BC-92CE-25FD96122C21}" srcId="{C43B1118-531E-46DF-B25D-9D86A1BADED5}" destId="{4C193B60-3BE7-4BA7-B3B4-BFC61FA21D35}" srcOrd="5" destOrd="0" parTransId="{3705A1AA-53CE-42EA-B134-3EE4A893FA9A}" sibTransId="{1B790D84-BE0D-4EB7-AC35-801F33FDF5E1}"/>
    <dgm:cxn modelId="{628D5812-161A-46C3-9539-F2264A91383C}" type="presOf" srcId="{BB711D72-D34F-4137-840B-2095159511F4}" destId="{02B5DC74-6069-4D11-BCB4-9FA2FFE62EF4}" srcOrd="0" destOrd="0" presId="urn:microsoft.com/office/officeart/2005/8/layout/hierarchy4"/>
    <dgm:cxn modelId="{6B78E215-CB67-40A7-8395-4909E89749C6}" srcId="{0908F867-1516-41D7-A637-C74CA7F507D9}" destId="{CE33EAC9-E64F-4D78-AFEC-4272405B1D8E}" srcOrd="3" destOrd="0" parTransId="{526C8940-A477-4234-AF9F-0148D7913604}" sibTransId="{973D226F-ABE8-475B-8122-FCB84EF96777}"/>
    <dgm:cxn modelId="{A47E5F1A-B5AB-4052-AB7D-E1338FD0A786}" srcId="{C43B1118-531E-46DF-B25D-9D86A1BADED5}" destId="{0908F867-1516-41D7-A637-C74CA7F507D9}" srcOrd="1" destOrd="0" parTransId="{17E803CC-E465-4E04-AB9B-FA06AFED0A0F}" sibTransId="{5BAFB0A6-5D51-4351-814F-2A3759321183}"/>
    <dgm:cxn modelId="{DFF76D1B-07B6-4373-8098-8207A2E0B774}" srcId="{C56E6C84-1F83-48D7-BEF7-50A538C225FD}" destId="{C42637E4-E966-45B9-AD8D-D79E3408CFE7}" srcOrd="2" destOrd="0" parTransId="{F4484A88-72EF-4883-A175-37711916246F}" sibTransId="{86DACDBF-5ED7-4F9B-9A85-C2122DBA1AE0}"/>
    <dgm:cxn modelId="{1C97031D-C4AB-45A2-A323-367E6BAA4DDA}" type="presOf" srcId="{019C0679-E024-4E55-BC57-F17556DF86DC}" destId="{375B4E0F-F956-44B4-9A70-993D0F9ED540}" srcOrd="0" destOrd="0" presId="urn:microsoft.com/office/officeart/2005/8/layout/hierarchy4"/>
    <dgm:cxn modelId="{5534B425-E101-40C2-8793-EEB05EF5C375}" type="presOf" srcId="{0908F867-1516-41D7-A637-C74CA7F507D9}" destId="{41C3EB36-5023-42E9-BFE3-DC734629683C}" srcOrd="0" destOrd="0" presId="urn:microsoft.com/office/officeart/2005/8/layout/hierarchy4"/>
    <dgm:cxn modelId="{ED802E2A-3ACE-4DCC-9C98-09E14E2F199D}" srcId="{C56E6C84-1F83-48D7-BEF7-50A538C225FD}" destId="{7DF7A5E6-7399-4958-8E43-4E066E0D2146}" srcOrd="0" destOrd="0" parTransId="{A6CFF85D-6CBD-4CDA-B2F1-5ED5DBD540A8}" sibTransId="{6334837A-D26B-4433-A3BA-CA714AA52D7A}"/>
    <dgm:cxn modelId="{99DB862A-D099-4DB2-BCDE-E106D141F7F6}" type="presOf" srcId="{0FE8B9BD-9465-4925-8A2A-20C3669B091E}" destId="{713FA198-5D0C-420A-B3BA-0A02E4D61FB7}" srcOrd="0" destOrd="0" presId="urn:microsoft.com/office/officeart/2005/8/layout/hierarchy4"/>
    <dgm:cxn modelId="{C505D02C-A601-41D1-A591-976D54703CCA}" srcId="{C56E6C84-1F83-48D7-BEF7-50A538C225FD}" destId="{5A158F23-2157-488E-B8BA-31468B6D3DC4}" srcOrd="1" destOrd="0" parTransId="{475B4728-5076-4826-8DF1-5CDE946FE674}" sibTransId="{954562CD-0D5D-4233-AF40-1B429DE7401B}"/>
    <dgm:cxn modelId="{8EF80B2D-3E43-4C8A-8F4B-C11153D36822}" srcId="{0D4E1099-D4AF-4F8F-87A5-4AFAFF28F66C}" destId="{EFD15FA3-097C-49F8-8E9F-48B2145B82D1}" srcOrd="1" destOrd="0" parTransId="{CE6CECA9-A1AF-4F37-BE7D-64C55726E141}" sibTransId="{D6CB17AA-29B6-4575-8E94-4F1AB001BD77}"/>
    <dgm:cxn modelId="{57BEF830-1994-4E06-93DD-67F94DE4EE97}" srcId="{A9BA2291-AC38-464B-B745-48B265A44C03}" destId="{0E6BE124-60FC-4431-8B16-1C9738D47582}" srcOrd="3" destOrd="0" parTransId="{0A86EFA1-1D44-465F-B27C-6AB31B306914}" sibTransId="{648464CD-9C18-46A9-B6C0-8EADBB0A1F89}"/>
    <dgm:cxn modelId="{B1620644-CE23-4A30-AD67-A7ED3D50708B}" srcId="{4C193B60-3BE7-4BA7-B3B4-BFC61FA21D35}" destId="{E9D00809-7158-4D2E-9F64-6353994E88B4}" srcOrd="6" destOrd="0" parTransId="{A0E2E93C-0309-461A-B291-4AFCE2580BF3}" sibTransId="{A94BB405-DD54-480C-B992-02728E921B36}"/>
    <dgm:cxn modelId="{DA835F44-C0A5-4457-8306-11D83D4A801C}" type="presOf" srcId="{C56E6C84-1F83-48D7-BEF7-50A538C225FD}" destId="{33AE6978-2D77-4096-9195-8C01C1529103}" srcOrd="0" destOrd="0" presId="urn:microsoft.com/office/officeart/2005/8/layout/hierarchy4"/>
    <dgm:cxn modelId="{1DE38547-1B02-4892-B427-8261820E01BC}" type="presOf" srcId="{5A158F23-2157-488E-B8BA-31468B6D3DC4}" destId="{264D5D32-9CDF-455A-BD17-E29B6A8D6833}" srcOrd="0" destOrd="0" presId="urn:microsoft.com/office/officeart/2005/8/layout/hierarchy4"/>
    <dgm:cxn modelId="{C30C1D48-7202-4F34-96BD-51BC8CACCC9E}" srcId="{0D4E1099-D4AF-4F8F-87A5-4AFAFF28F66C}" destId="{A979E263-C33F-4C3C-A2CB-1DD338DDB882}" srcOrd="0" destOrd="0" parTransId="{843A8E2C-E8F2-4A71-87D5-6BC2ADFDD7D6}" sibTransId="{D22E9A13-FA3D-4B66-8009-FF075B29D122}"/>
    <dgm:cxn modelId="{37E39348-CAC8-47B6-B29C-1480A3D8D0C8}" srcId="{4C193B60-3BE7-4BA7-B3B4-BFC61FA21D35}" destId="{B76FFFA3-3C4B-463C-AA26-DF3B83D63B05}" srcOrd="8" destOrd="0" parTransId="{8D63F5BA-5EB0-4A14-AB3B-80939D7B17F7}" sibTransId="{3DCC9BB5-D97B-49DA-BAB3-A753F7534FED}"/>
    <dgm:cxn modelId="{73A6A448-80EA-4723-A0DD-AC21339AD792}" type="presOf" srcId="{4C193B60-3BE7-4BA7-B3B4-BFC61FA21D35}" destId="{A8C53367-B36B-4A9A-9BB1-A5AFB9859E84}" srcOrd="0" destOrd="0" presId="urn:microsoft.com/office/officeart/2005/8/layout/hierarchy4"/>
    <dgm:cxn modelId="{8098C969-D744-4856-AC07-4E2E43FB32F5}" type="presOf" srcId="{31B0A63B-9E92-4BC0-9610-635AC6C4C52B}" destId="{48137DAA-679B-40C7-B8CD-1154370CCB3E}" srcOrd="0" destOrd="0" presId="urn:microsoft.com/office/officeart/2005/8/layout/hierarchy4"/>
    <dgm:cxn modelId="{F7A61E6B-8EF8-44FD-BBAA-D1D33A7E2DF5}" type="presOf" srcId="{C82FE73A-3A98-46D5-B6D8-BD36E41713B4}" destId="{F1F53984-EDC5-44B3-9A4A-197C8F7315AC}" srcOrd="0" destOrd="0" presId="urn:microsoft.com/office/officeart/2005/8/layout/hierarchy4"/>
    <dgm:cxn modelId="{15158D6C-C9BF-4B42-9B76-9327C30B5D94}" type="presOf" srcId="{28E55EEC-ABC8-4AAF-B8B1-148908BCC088}" destId="{0ABA3EC5-894C-4CC5-8733-218B10B93253}" srcOrd="0" destOrd="0" presId="urn:microsoft.com/office/officeart/2005/8/layout/hierarchy4"/>
    <dgm:cxn modelId="{C5C9D86C-1D0D-481A-B47A-902F94811B42}" srcId="{4C193B60-3BE7-4BA7-B3B4-BFC61FA21D35}" destId="{0FE8B9BD-9465-4925-8A2A-20C3669B091E}" srcOrd="5" destOrd="0" parTransId="{F7D80CBC-277A-43C6-88DC-444A118C3F06}" sibTransId="{8C3A1751-5CB1-47B4-A0EA-E51F09145DB6}"/>
    <dgm:cxn modelId="{02E45D4E-F547-4455-9DFD-852665046929}" type="presOf" srcId="{0E6BE124-60FC-4431-8B16-1C9738D47582}" destId="{1FD1B4C4-277C-4DB2-8EFB-848A1AF34629}" srcOrd="0" destOrd="0" presId="urn:microsoft.com/office/officeart/2005/8/layout/hierarchy4"/>
    <dgm:cxn modelId="{83004A4E-F089-4854-824A-96DFCABC1B0D}" type="presOf" srcId="{770517AE-DABA-4FE4-ACCF-AEECFC5C0F5B}" destId="{7AE37E99-8892-4324-BEE7-AF84CF98C598}" srcOrd="0" destOrd="0" presId="urn:microsoft.com/office/officeart/2005/8/layout/hierarchy4"/>
    <dgm:cxn modelId="{D4822170-E469-46B2-888F-66D53FB6DFAC}" srcId="{4C193B60-3BE7-4BA7-B3B4-BFC61FA21D35}" destId="{753E0E95-315A-492D-A58A-772C9617C39B}" srcOrd="0" destOrd="0" parTransId="{1E33538D-8B7D-476E-98FA-2F7C1FF9F152}" sibTransId="{49940339-8B38-4485-9CB6-909B0E68BBE5}"/>
    <dgm:cxn modelId="{306BA471-6C4C-459F-A185-4ADB83E2DCAD}" type="presOf" srcId="{753E0E95-315A-492D-A58A-772C9617C39B}" destId="{F420089F-CC3A-4A0A-8866-A4B4F5CBEE6F}" srcOrd="0" destOrd="0" presId="urn:microsoft.com/office/officeart/2005/8/layout/hierarchy4"/>
    <dgm:cxn modelId="{9101CA71-282F-4056-9696-076825BFB9BA}" type="presOf" srcId="{06935FA8-3456-42D5-B485-EF62099E4477}" destId="{221C7586-2981-48AE-9CB1-F682F0758D64}" srcOrd="0" destOrd="0" presId="urn:microsoft.com/office/officeart/2005/8/layout/hierarchy4"/>
    <dgm:cxn modelId="{1C3BCA53-9001-4E6A-82B6-C759C4CE2E3A}" type="presOf" srcId="{ECD29C5E-910D-4692-941C-B13FED607323}" destId="{5FD4FA8E-2584-4734-A122-5630DFE625BB}" srcOrd="0" destOrd="0" presId="urn:microsoft.com/office/officeart/2005/8/layout/hierarchy4"/>
    <dgm:cxn modelId="{0AB45755-533D-4487-A762-D1BB0628880A}" srcId="{0908F867-1516-41D7-A637-C74CA7F507D9}" destId="{C82FE73A-3A98-46D5-B6D8-BD36E41713B4}" srcOrd="4" destOrd="0" parTransId="{0CD065E5-CAC6-4899-9F60-F69D6911BFC4}" sibTransId="{FCA47D46-A6D1-47C7-8B11-B54D717215C4}"/>
    <dgm:cxn modelId="{8A0B5356-A57F-46C5-AEF2-09F82D24CCE5}" srcId="{4C193B60-3BE7-4BA7-B3B4-BFC61FA21D35}" destId="{770517AE-DABA-4FE4-ACCF-AEECFC5C0F5B}" srcOrd="2" destOrd="0" parTransId="{6A58D39A-93B3-4F9E-BC00-B8FE6AB647B9}" sibTransId="{E49136B6-B2DD-4FCC-BA29-1A6D617D63CB}"/>
    <dgm:cxn modelId="{E89B2778-3A9E-4F57-B8D6-6F4596DCCF8A}" srcId="{A9BA2291-AC38-464B-B745-48B265A44C03}" destId="{E8422DD5-A035-4CD2-A5D9-2421F522ACF0}" srcOrd="1" destOrd="0" parTransId="{266E7543-2497-4218-B9CD-8A91706D86F2}" sibTransId="{B95B387C-D0AF-47B4-B415-82E88895D77F}"/>
    <dgm:cxn modelId="{52ADDC78-8311-4598-8798-CEFD77ECBE1F}" type="presOf" srcId="{EA7FAB09-DE9F-4EF2-9948-D56933CBD616}" destId="{47279968-74AD-4447-B2B1-826C19DFDB5D}" srcOrd="0" destOrd="0" presId="urn:microsoft.com/office/officeart/2005/8/layout/hierarchy4"/>
    <dgm:cxn modelId="{9BF66A79-B426-428B-8FBC-FEBD0A70B68B}" srcId="{28E55EEC-ABC8-4AAF-B8B1-148908BCC088}" destId="{C43B1118-531E-46DF-B25D-9D86A1BADED5}" srcOrd="0" destOrd="0" parTransId="{22272EAD-4540-44DC-9FFD-0F26D7C93650}" sibTransId="{54D3705E-E4F6-47C8-BF29-61CB3B783F38}"/>
    <dgm:cxn modelId="{EEAA987B-2F01-404C-91DF-F5A2C7E9DF84}" type="presOf" srcId="{88F08A4E-CB7E-4D12-BD94-7A901F14DE9D}" destId="{20EF1901-7954-4D1B-BDA7-93158D2D67AB}" srcOrd="0" destOrd="0" presId="urn:microsoft.com/office/officeart/2005/8/layout/hierarchy4"/>
    <dgm:cxn modelId="{6503F87D-47A7-46A3-B942-F06D984FAEFC}" srcId="{4C193B60-3BE7-4BA7-B3B4-BFC61FA21D35}" destId="{F44027E0-5333-41E8-8D93-21BFCA15DEC4}" srcOrd="3" destOrd="0" parTransId="{023A663F-1840-48C1-8EAF-9CA6DF47F752}" sibTransId="{1262A4CA-0AD3-4724-B684-53EBA5292FB4}"/>
    <dgm:cxn modelId="{09027283-5A0D-4285-92BB-862FF65E5992}" srcId="{A4DC1A24-3DDC-4BA9-8C10-A08F2F6002F8}" destId="{D184522A-9B22-4A7F-865E-8568E71EF270}" srcOrd="0" destOrd="0" parTransId="{30C77F7A-26B7-4D9B-AA12-CD7A121297D6}" sibTransId="{242CBD88-6CA9-41E2-98A4-D9AB736D10D7}"/>
    <dgm:cxn modelId="{82F9BD83-5F59-453F-A740-D29F7897783E}" type="presOf" srcId="{A4DC1A24-3DDC-4BA9-8C10-A08F2F6002F8}" destId="{0AE26CCD-C877-4044-B67A-746DCF79CAD5}" srcOrd="0" destOrd="0" presId="urn:microsoft.com/office/officeart/2005/8/layout/hierarchy4"/>
    <dgm:cxn modelId="{5B8CB385-0A8A-430F-B02F-E560DCCC5A07}" type="presOf" srcId="{C43B1118-531E-46DF-B25D-9D86A1BADED5}" destId="{18C4E90C-BE2C-4C87-BFA9-C04BC4F8277A}" srcOrd="0" destOrd="0" presId="urn:microsoft.com/office/officeart/2005/8/layout/hierarchy4"/>
    <dgm:cxn modelId="{3E8D9A86-1202-4CCF-943A-A91A7ADCB368}" type="presOf" srcId="{E8422DD5-A035-4CD2-A5D9-2421F522ACF0}" destId="{E14EAB2C-FEE5-446B-BA95-AB92427CE4BD}" srcOrd="0" destOrd="0" presId="urn:microsoft.com/office/officeart/2005/8/layout/hierarchy4"/>
    <dgm:cxn modelId="{970E9589-20AB-4817-87E2-D38AAF5B599C}" type="presOf" srcId="{DC72E9A0-FFFE-4A56-A1D0-1C0F25B44441}" destId="{BFB8A34C-39C6-4459-A186-2F6574E5C545}" srcOrd="0" destOrd="0" presId="urn:microsoft.com/office/officeart/2005/8/layout/hierarchy4"/>
    <dgm:cxn modelId="{B74E368F-FEEF-42BE-A737-59F6DC164AA8}" type="presOf" srcId="{903D16A2-C320-4602-A2AE-30A7C6460BAE}" destId="{BF5B2830-E82B-412D-945A-55C0B02C9F54}" srcOrd="0" destOrd="0" presId="urn:microsoft.com/office/officeart/2005/8/layout/hierarchy4"/>
    <dgm:cxn modelId="{E091AB92-61F9-4091-9722-E9596959E155}" type="presOf" srcId="{0D4E1099-D4AF-4F8F-87A5-4AFAFF28F66C}" destId="{05AD4799-E60D-455F-B8F4-F0D1A4C9BEC4}" srcOrd="0" destOrd="0" presId="urn:microsoft.com/office/officeart/2005/8/layout/hierarchy4"/>
    <dgm:cxn modelId="{70946598-5CCF-495A-A225-97B0E511EDB0}" srcId="{4DFFA435-0AF1-4E7B-8E1C-9CBF9F6E3D5D}" destId="{E5DD7D74-B15E-4CA6-A46E-17BF693BD77B}" srcOrd="0" destOrd="0" parTransId="{5028D800-61B9-4D1D-B1F0-20B760FD672D}" sibTransId="{C596F98D-2E60-4C2C-B837-75CA8C0AFE66}"/>
    <dgm:cxn modelId="{BBC15C9C-4869-4D51-82BE-556FE953C294}" type="presOf" srcId="{FF9DE86B-F182-430B-BDDC-BB5FD548EFFA}" destId="{0F8B23A1-B1C5-41AC-BEF4-5AB620C6F37C}" srcOrd="0" destOrd="0" presId="urn:microsoft.com/office/officeart/2005/8/layout/hierarchy4"/>
    <dgm:cxn modelId="{1D30609E-FC3E-4625-8BEB-DAC008F9DA05}" type="presOf" srcId="{C42637E4-E966-45B9-AD8D-D79E3408CFE7}" destId="{60B6D6B0-FE73-4444-B411-6B0A5441EA5A}" srcOrd="0" destOrd="0" presId="urn:microsoft.com/office/officeart/2005/8/layout/hierarchy4"/>
    <dgm:cxn modelId="{E95783A1-F07B-4744-9859-F6A7AA6AAE27}" srcId="{A9BA2291-AC38-464B-B745-48B265A44C03}" destId="{02508D1C-0AE0-491D-BAC5-9489225B1568}" srcOrd="4" destOrd="0" parTransId="{323BE491-AF91-4B02-A7AE-7734D84FD997}" sibTransId="{AC04877D-60FA-41E7-A71E-C641A20B2A46}"/>
    <dgm:cxn modelId="{9C234AA3-D49E-4563-AAA5-62B9BA1B2FF0}" srcId="{4C193B60-3BE7-4BA7-B3B4-BFC61FA21D35}" destId="{ABD58623-7568-4F37-A21B-4413F6F2A138}" srcOrd="1" destOrd="0" parTransId="{46AEBDAD-BB67-41EF-A7F8-01045A2EFDF9}" sibTransId="{C8F38129-2DF4-46A4-9808-B48AE690D677}"/>
    <dgm:cxn modelId="{EBD64BA3-4AF4-43BF-B6F5-FF04BD148E73}" type="presOf" srcId="{CE33EAC9-E64F-4D78-AFEC-4272405B1D8E}" destId="{170683AB-E62A-41A8-A985-343CE0B685C1}" srcOrd="0" destOrd="0" presId="urn:microsoft.com/office/officeart/2005/8/layout/hierarchy4"/>
    <dgm:cxn modelId="{69AFE3A5-4BAA-41A4-BB40-B0139ED17006}" type="presOf" srcId="{D184522A-9B22-4A7F-865E-8568E71EF270}" destId="{AB9407AC-113D-4705-8385-E6C211577111}" srcOrd="0" destOrd="0" presId="urn:microsoft.com/office/officeart/2005/8/layout/hierarchy4"/>
    <dgm:cxn modelId="{62BEDFAE-DDFB-4F8D-9A23-32D6E10F6209}" type="presOf" srcId="{E5DD7D74-B15E-4CA6-A46E-17BF693BD77B}" destId="{8A115B39-5501-4751-A5EA-CD765BF8811F}" srcOrd="0" destOrd="0" presId="urn:microsoft.com/office/officeart/2005/8/layout/hierarchy4"/>
    <dgm:cxn modelId="{F0506FB3-FED1-4EC9-AF8E-3198AC97AF5B}" type="presOf" srcId="{7DF7A5E6-7399-4958-8E43-4E066E0D2146}" destId="{53D1EFB8-D27B-4725-B266-F1922AC6541E}" srcOrd="0" destOrd="0" presId="urn:microsoft.com/office/officeart/2005/8/layout/hierarchy4"/>
    <dgm:cxn modelId="{43D84FB8-1EA0-4EE2-9B22-0EA79FB34A23}" srcId="{4C193B60-3BE7-4BA7-B3B4-BFC61FA21D35}" destId="{BB711D72-D34F-4137-840B-2095159511F4}" srcOrd="4" destOrd="0" parTransId="{461B8B7B-30F1-4204-93C7-9F26E405FED5}" sibTransId="{3076763C-C22B-4E97-8D23-A86FC9327993}"/>
    <dgm:cxn modelId="{BAD5A3B9-742A-433C-95F9-187BC6023D28}" type="presOf" srcId="{B76FFFA3-3C4B-463C-AA26-DF3B83D63B05}" destId="{5598AF84-FE54-4EF1-8269-25A6FD676083}" srcOrd="0" destOrd="0" presId="urn:microsoft.com/office/officeart/2005/8/layout/hierarchy4"/>
    <dgm:cxn modelId="{3352CFBA-E982-44C8-9C33-9581041D6BDC}" srcId="{C43B1118-531E-46DF-B25D-9D86A1BADED5}" destId="{C56E6C84-1F83-48D7-BEF7-50A538C225FD}" srcOrd="3" destOrd="0" parTransId="{20A831C1-C7E4-48A5-B99B-2BB445C33636}" sibTransId="{2A12B455-64BD-4552-B61D-AD3C4892B3B2}"/>
    <dgm:cxn modelId="{1A8F60BB-7DFA-45D6-A520-C679288ADC30}" srcId="{A4DC1A24-3DDC-4BA9-8C10-A08F2F6002F8}" destId="{88F08A4E-CB7E-4D12-BD94-7A901F14DE9D}" srcOrd="2" destOrd="0" parTransId="{8F097B04-A89C-4545-9F3D-DEF06C55CC8F}" sibTransId="{0A520D67-FB80-4B2F-B3EC-90577D2B316D}"/>
    <dgm:cxn modelId="{33B293BB-B093-4751-8125-28009C354469}" type="presOf" srcId="{A9BA2291-AC38-464B-B745-48B265A44C03}" destId="{B1FF07CE-EACC-453F-B5A5-DEBE343C225A}" srcOrd="0" destOrd="0" presId="urn:microsoft.com/office/officeart/2005/8/layout/hierarchy4"/>
    <dgm:cxn modelId="{CE8734BE-F110-45FD-92EF-4F04E3DECF7D}" type="presOf" srcId="{A6F1935D-0D0D-47ED-9E12-4EC2741515F2}" destId="{A8BFC54F-9B6E-4DA9-9782-3B13AB46C6BB}" srcOrd="0" destOrd="0" presId="urn:microsoft.com/office/officeart/2005/8/layout/hierarchy4"/>
    <dgm:cxn modelId="{F4349BC3-EE4F-4DEA-97EF-7226AF2D8BBF}" srcId="{4C193B60-3BE7-4BA7-B3B4-BFC61FA21D35}" destId="{FF9DE86B-F182-430B-BDDC-BB5FD548EFFA}" srcOrd="7" destOrd="0" parTransId="{7E1F1B0E-A4BD-4EDE-AFCD-F126AAE68FBC}" sibTransId="{0F1AE884-1F22-4CB0-93CC-B38EA4309145}"/>
    <dgm:cxn modelId="{B07B2EC8-7CD3-43B7-AC76-08EB20FAD10F}" type="presOf" srcId="{F44027E0-5333-41E8-8D93-21BFCA15DEC4}" destId="{83698242-BB0C-462D-A2A8-9D9F94B7648C}" srcOrd="0" destOrd="0" presId="urn:microsoft.com/office/officeart/2005/8/layout/hierarchy4"/>
    <dgm:cxn modelId="{9C55D8CA-C36B-411E-B818-96517B5A91A7}" srcId="{C43B1118-531E-46DF-B25D-9D86A1BADED5}" destId="{4DFFA435-0AF1-4E7B-8E1C-9CBF9F6E3D5D}" srcOrd="6" destOrd="0" parTransId="{AC0B97D0-A084-45B6-B1A0-030FDC180080}" sibTransId="{03A91D92-A516-41BD-AB01-1A3B2D9EB377}"/>
    <dgm:cxn modelId="{D741DACA-B5FC-4587-8A7F-C3C0F47A6A55}" srcId="{4DFFA435-0AF1-4E7B-8E1C-9CBF9F6E3D5D}" destId="{06935FA8-3456-42D5-B485-EF62099E4477}" srcOrd="1" destOrd="0" parTransId="{3E188FB9-5AC3-484A-9D72-5043AA00C162}" sibTransId="{547F211E-AFD4-4892-8EC9-DA8AC48E85B5}"/>
    <dgm:cxn modelId="{E77A02CD-FC2C-4C53-880A-B2CE6750283F}" type="presOf" srcId="{02508D1C-0AE0-491D-BAC5-9489225B1568}" destId="{9456ADED-583A-4C52-B814-6489594DE2C2}" srcOrd="0" destOrd="0" presId="urn:microsoft.com/office/officeart/2005/8/layout/hierarchy4"/>
    <dgm:cxn modelId="{496DA8CF-A77C-4DFE-B561-C3C4B0477AD4}" type="presOf" srcId="{4DFFA435-0AF1-4E7B-8E1C-9CBF9F6E3D5D}" destId="{95FF81F1-BBD3-4BF8-84EE-7A67E6973980}" srcOrd="0" destOrd="0" presId="urn:microsoft.com/office/officeart/2005/8/layout/hierarchy4"/>
    <dgm:cxn modelId="{552CDBCF-8CFB-4F8F-BD08-972553E495BC}" srcId="{0908F867-1516-41D7-A637-C74CA7F507D9}" destId="{31B0A63B-9E92-4BC0-9610-635AC6C4C52B}" srcOrd="0" destOrd="0" parTransId="{166687CF-72D3-48D4-BC28-D4C452FA8CB0}" sibTransId="{9392C3F5-EF20-4F90-8E32-F70E59AEA6B4}"/>
    <dgm:cxn modelId="{1B2CE9CF-5724-4623-A5A8-AF420C08D373}" srcId="{C43B1118-531E-46DF-B25D-9D86A1BADED5}" destId="{A9BA2291-AC38-464B-B745-48B265A44C03}" srcOrd="0" destOrd="0" parTransId="{905F7EE6-C1A7-4550-9E72-DAE274512C09}" sibTransId="{44AFD487-B736-4AB5-9DDA-439A259DBE4D}"/>
    <dgm:cxn modelId="{FC55B7D8-4EB0-4C0A-B133-2CFE4E36590A}" srcId="{A9BA2291-AC38-464B-B745-48B265A44C03}" destId="{903D16A2-C320-4602-A2AE-30A7C6460BAE}" srcOrd="2" destOrd="0" parTransId="{374A3929-3C9C-4D21-A6F5-B7988D8BD27B}" sibTransId="{5AD51D08-D184-49B7-8083-B55778B529BD}"/>
    <dgm:cxn modelId="{26B64CD9-4EFF-4073-B951-782593819CAD}" type="presOf" srcId="{E9D00809-7158-4D2E-9F64-6353994E88B4}" destId="{EA79B7F2-7603-41D8-8FE7-398C5578FAE9}" srcOrd="0" destOrd="0" presId="urn:microsoft.com/office/officeart/2005/8/layout/hierarchy4"/>
    <dgm:cxn modelId="{85AD9CD9-4EA3-4959-93A3-5593076292D8}" srcId="{0908F867-1516-41D7-A637-C74CA7F507D9}" destId="{019C0679-E024-4E55-BC57-F17556DF86DC}" srcOrd="2" destOrd="0" parTransId="{77CBB7D1-DE8D-4AA1-90C9-DC73B638AE67}" sibTransId="{CE898547-457B-40C1-906D-B37FDD9BBB8D}"/>
    <dgm:cxn modelId="{74D57FDC-5D68-46A9-AEEA-07D2A732B677}" type="presOf" srcId="{CA29EAD2-7C06-4EB7-8ED9-7D5FFC5AB772}" destId="{C32CDF44-1598-4039-BD79-AB57A64BD647}" srcOrd="0" destOrd="0" presId="urn:microsoft.com/office/officeart/2005/8/layout/hierarchy4"/>
    <dgm:cxn modelId="{B4D6B2DE-EBDD-49E2-96AF-E7AD3A8DDAD1}" srcId="{C43B1118-531E-46DF-B25D-9D86A1BADED5}" destId="{0D4E1099-D4AF-4F8F-87A5-4AFAFF28F66C}" srcOrd="2" destOrd="0" parTransId="{F68A63A8-4BF2-46AB-8256-883465F7C6D3}" sibTransId="{ECE22A35-3704-4A09-BF1C-0931D66A00D1}"/>
    <dgm:cxn modelId="{21E030E8-402C-4BF5-B3DD-D8C9B5AC7462}" type="presOf" srcId="{EFD15FA3-097C-49F8-8E9F-48B2145B82D1}" destId="{A55B1C94-CA4B-40DD-A5B2-67297779C5AE}" srcOrd="0" destOrd="0" presId="urn:microsoft.com/office/officeart/2005/8/layout/hierarchy4"/>
    <dgm:cxn modelId="{6932F7E8-8281-4841-A1C7-AD07C72D9566}" srcId="{A4DC1A24-3DDC-4BA9-8C10-A08F2F6002F8}" destId="{CA29EAD2-7C06-4EB7-8ED9-7D5FFC5AB772}" srcOrd="1" destOrd="0" parTransId="{198423EF-89FB-406F-B937-3D1C2CA700FE}" sibTransId="{C94F7E5D-4A07-4EBE-9D99-E535F934D1BD}"/>
    <dgm:cxn modelId="{FD755DF1-F34D-4465-89CA-E2028F0FED02}" srcId="{C43B1118-531E-46DF-B25D-9D86A1BADED5}" destId="{A4DC1A24-3DDC-4BA9-8C10-A08F2F6002F8}" srcOrd="4" destOrd="0" parTransId="{FDDA6850-92D7-47AC-982A-77DCB6750C7E}" sibTransId="{7A1E3B9F-0EC5-4E23-8DA1-C4CFA62EF0CD}"/>
    <dgm:cxn modelId="{8FA008F2-6572-40A4-A6E8-24EB6F283040}" srcId="{0D4E1099-D4AF-4F8F-87A5-4AFAFF28F66C}" destId="{A6F1935D-0D0D-47ED-9E12-4EC2741515F2}" srcOrd="2" destOrd="0" parTransId="{10F79597-843F-49DD-B24F-42F3444CF2F2}" sibTransId="{26C06CD3-E215-4397-967E-A0FEDFD14E07}"/>
    <dgm:cxn modelId="{7280E6F3-B335-4696-A770-F270363EAF84}" srcId="{0908F867-1516-41D7-A637-C74CA7F507D9}" destId="{DC72E9A0-FFFE-4A56-A1D0-1C0F25B44441}" srcOrd="1" destOrd="0" parTransId="{ABFB55CC-2844-414D-86B8-1573775FD1C4}" sibTransId="{6E135DC5-61BA-4F51-A30D-4E2E8195675D}"/>
    <dgm:cxn modelId="{FD80A6F4-5C83-45D1-B391-B031FFA03145}" type="presOf" srcId="{A979E263-C33F-4C3C-A2CB-1DD338DDB882}" destId="{AAF8DAA9-7118-43B3-B75E-FD9275426750}" srcOrd="0" destOrd="0" presId="urn:microsoft.com/office/officeart/2005/8/layout/hierarchy4"/>
    <dgm:cxn modelId="{8CB63BF5-E4A5-4AF8-80CD-4FC69C4A7837}" srcId="{A9BA2291-AC38-464B-B745-48B265A44C03}" destId="{EA7FAB09-DE9F-4EF2-9948-D56933CBD616}" srcOrd="0" destOrd="0" parTransId="{FB906166-3456-436D-B6E8-07DB15E6EB3D}" sibTransId="{0C4DD758-B44E-4228-9721-B9C7B1246848}"/>
    <dgm:cxn modelId="{59531FFA-0442-4CDE-B2FD-573275A09D89}" type="presOf" srcId="{ABD58623-7568-4F37-A21B-4413F6F2A138}" destId="{089EB6BC-E350-49E1-B5E7-2B9939DF1B6D}" srcOrd="0" destOrd="0" presId="urn:microsoft.com/office/officeart/2005/8/layout/hierarchy4"/>
    <dgm:cxn modelId="{F846DDFC-20C6-49B6-B4FE-96CCFAF98C42}" srcId="{A4DC1A24-3DDC-4BA9-8C10-A08F2F6002F8}" destId="{ECD29C5E-910D-4692-941C-B13FED607323}" srcOrd="3" destOrd="0" parTransId="{7BE8AA30-EC5E-4D71-9F89-BE25AB199B82}" sibTransId="{881D41D4-ECC6-4465-9063-7B16073A5869}"/>
    <dgm:cxn modelId="{05C29601-E794-4CE8-B30D-7D6E2FEE9A48}" type="presParOf" srcId="{0ABA3EC5-894C-4CC5-8733-218B10B93253}" destId="{3609FF47-D226-4704-AE4D-8C61FA4983B3}" srcOrd="0" destOrd="0" presId="urn:microsoft.com/office/officeart/2005/8/layout/hierarchy4"/>
    <dgm:cxn modelId="{65932475-C4A8-4096-B1E6-1A60227C359B}" type="presParOf" srcId="{3609FF47-D226-4704-AE4D-8C61FA4983B3}" destId="{18C4E90C-BE2C-4C87-BFA9-C04BC4F8277A}" srcOrd="0" destOrd="0" presId="urn:microsoft.com/office/officeart/2005/8/layout/hierarchy4"/>
    <dgm:cxn modelId="{27453C97-7A0B-4A36-A26F-4F3210FC7F13}" type="presParOf" srcId="{3609FF47-D226-4704-AE4D-8C61FA4983B3}" destId="{82090E4D-ED5A-4C5C-B1FB-02C500F27E20}" srcOrd="1" destOrd="0" presId="urn:microsoft.com/office/officeart/2005/8/layout/hierarchy4"/>
    <dgm:cxn modelId="{78FD8E95-309C-499E-9AEF-27BDCB220E8F}" type="presParOf" srcId="{3609FF47-D226-4704-AE4D-8C61FA4983B3}" destId="{824008DE-E220-4FB6-BCEF-9AABC8C9F9EA}" srcOrd="2" destOrd="0" presId="urn:microsoft.com/office/officeart/2005/8/layout/hierarchy4"/>
    <dgm:cxn modelId="{ABEE3107-E2A1-40F7-B660-2EAB16EB4D1F}" type="presParOf" srcId="{824008DE-E220-4FB6-BCEF-9AABC8C9F9EA}" destId="{8BE7177D-3580-42C2-9B87-3DE0B866D8B2}" srcOrd="0" destOrd="0" presId="urn:microsoft.com/office/officeart/2005/8/layout/hierarchy4"/>
    <dgm:cxn modelId="{B5D4B3C6-7E77-4A59-91F6-5BFFAE0D6BED}" type="presParOf" srcId="{8BE7177D-3580-42C2-9B87-3DE0B866D8B2}" destId="{B1FF07CE-EACC-453F-B5A5-DEBE343C225A}" srcOrd="0" destOrd="0" presId="urn:microsoft.com/office/officeart/2005/8/layout/hierarchy4"/>
    <dgm:cxn modelId="{107ECA99-BC6C-4DFB-94F4-21E717BD29E8}" type="presParOf" srcId="{8BE7177D-3580-42C2-9B87-3DE0B866D8B2}" destId="{92842E80-BD48-4142-8413-7DAAC823BCFE}" srcOrd="1" destOrd="0" presId="urn:microsoft.com/office/officeart/2005/8/layout/hierarchy4"/>
    <dgm:cxn modelId="{8C6A6D00-0693-4487-BE21-B3104AFE4787}" type="presParOf" srcId="{8BE7177D-3580-42C2-9B87-3DE0B866D8B2}" destId="{4C63AAC5-A9F3-4077-83C1-183CE2A68CE5}" srcOrd="2" destOrd="0" presId="urn:microsoft.com/office/officeart/2005/8/layout/hierarchy4"/>
    <dgm:cxn modelId="{726552EF-05DA-4297-A141-C4A6BD69F72E}" type="presParOf" srcId="{4C63AAC5-A9F3-4077-83C1-183CE2A68CE5}" destId="{61EF259B-FF6C-4D7B-A337-FCD99C428A6A}" srcOrd="0" destOrd="0" presId="urn:microsoft.com/office/officeart/2005/8/layout/hierarchy4"/>
    <dgm:cxn modelId="{AF25E258-0265-40BF-B417-9D5ADFFCCD93}" type="presParOf" srcId="{61EF259B-FF6C-4D7B-A337-FCD99C428A6A}" destId="{47279968-74AD-4447-B2B1-826C19DFDB5D}" srcOrd="0" destOrd="0" presId="urn:microsoft.com/office/officeart/2005/8/layout/hierarchy4"/>
    <dgm:cxn modelId="{0D6A69B9-4876-4496-8AE8-CFA2E0AF436D}" type="presParOf" srcId="{61EF259B-FF6C-4D7B-A337-FCD99C428A6A}" destId="{0CBB7901-2236-4703-92D7-47C4F6F48946}" srcOrd="1" destOrd="0" presId="urn:microsoft.com/office/officeart/2005/8/layout/hierarchy4"/>
    <dgm:cxn modelId="{E9AEA400-3098-4A49-86D3-E2B2AB2F6634}" type="presParOf" srcId="{4C63AAC5-A9F3-4077-83C1-183CE2A68CE5}" destId="{9582ED0C-FD52-498D-976C-E959389429BC}" srcOrd="1" destOrd="0" presId="urn:microsoft.com/office/officeart/2005/8/layout/hierarchy4"/>
    <dgm:cxn modelId="{0C188F2D-4060-41D2-B79C-FFF60BBC2D81}" type="presParOf" srcId="{4C63AAC5-A9F3-4077-83C1-183CE2A68CE5}" destId="{B8F6F038-3038-4FEC-8BA1-316BF88493B1}" srcOrd="2" destOrd="0" presId="urn:microsoft.com/office/officeart/2005/8/layout/hierarchy4"/>
    <dgm:cxn modelId="{33B3590C-F413-477D-9474-782EADEB3916}" type="presParOf" srcId="{B8F6F038-3038-4FEC-8BA1-316BF88493B1}" destId="{E14EAB2C-FEE5-446B-BA95-AB92427CE4BD}" srcOrd="0" destOrd="0" presId="urn:microsoft.com/office/officeart/2005/8/layout/hierarchy4"/>
    <dgm:cxn modelId="{B357B3D8-0177-492F-AD8A-67434959F542}" type="presParOf" srcId="{B8F6F038-3038-4FEC-8BA1-316BF88493B1}" destId="{3838BDB7-C20C-4D2E-92B3-430BAAE396EF}" srcOrd="1" destOrd="0" presId="urn:microsoft.com/office/officeart/2005/8/layout/hierarchy4"/>
    <dgm:cxn modelId="{6BF2B9E3-AD44-4859-89F0-22E91A1A1C61}" type="presParOf" srcId="{4C63AAC5-A9F3-4077-83C1-183CE2A68CE5}" destId="{2E07720A-649D-44D3-840F-C8FA830B6588}" srcOrd="3" destOrd="0" presId="urn:microsoft.com/office/officeart/2005/8/layout/hierarchy4"/>
    <dgm:cxn modelId="{A1A84146-F82C-4C5A-A7A6-F568FB3EFFD1}" type="presParOf" srcId="{4C63AAC5-A9F3-4077-83C1-183CE2A68CE5}" destId="{4FBB9B24-F601-4454-BAEE-02D52A4D97B5}" srcOrd="4" destOrd="0" presId="urn:microsoft.com/office/officeart/2005/8/layout/hierarchy4"/>
    <dgm:cxn modelId="{CB41FD75-EE1C-46AF-AEB5-0CC483919EAF}" type="presParOf" srcId="{4FBB9B24-F601-4454-BAEE-02D52A4D97B5}" destId="{BF5B2830-E82B-412D-945A-55C0B02C9F54}" srcOrd="0" destOrd="0" presId="urn:microsoft.com/office/officeart/2005/8/layout/hierarchy4"/>
    <dgm:cxn modelId="{B90AF0F0-1377-45BF-B453-B0DB5AA20DD8}" type="presParOf" srcId="{4FBB9B24-F601-4454-BAEE-02D52A4D97B5}" destId="{B99C3DE6-1B84-4A21-97B6-0EB9E2D47129}" srcOrd="1" destOrd="0" presId="urn:microsoft.com/office/officeart/2005/8/layout/hierarchy4"/>
    <dgm:cxn modelId="{C692BF50-3332-4CA4-9CA8-95A16DE6F6A9}" type="presParOf" srcId="{4C63AAC5-A9F3-4077-83C1-183CE2A68CE5}" destId="{54248D6A-487F-44CF-AE97-B0B3C7A92186}" srcOrd="5" destOrd="0" presId="urn:microsoft.com/office/officeart/2005/8/layout/hierarchy4"/>
    <dgm:cxn modelId="{A13D741B-5E79-4A21-B7F7-86EA32F1E35C}" type="presParOf" srcId="{4C63AAC5-A9F3-4077-83C1-183CE2A68CE5}" destId="{E1C1B6A4-8313-4B47-9963-4C053420508F}" srcOrd="6" destOrd="0" presId="urn:microsoft.com/office/officeart/2005/8/layout/hierarchy4"/>
    <dgm:cxn modelId="{054BFC2C-A415-46AB-88FE-7CBDD81A69DE}" type="presParOf" srcId="{E1C1B6A4-8313-4B47-9963-4C053420508F}" destId="{1FD1B4C4-277C-4DB2-8EFB-848A1AF34629}" srcOrd="0" destOrd="0" presId="urn:microsoft.com/office/officeart/2005/8/layout/hierarchy4"/>
    <dgm:cxn modelId="{0A87A4F4-1B96-4433-BD3D-2720EF0546A5}" type="presParOf" srcId="{E1C1B6A4-8313-4B47-9963-4C053420508F}" destId="{6296918D-5A0D-4FB5-A5E0-C784D1370DD4}" srcOrd="1" destOrd="0" presId="urn:microsoft.com/office/officeart/2005/8/layout/hierarchy4"/>
    <dgm:cxn modelId="{A1C5C03D-7A69-4F2F-A39E-ED713787B759}" type="presParOf" srcId="{4C63AAC5-A9F3-4077-83C1-183CE2A68CE5}" destId="{0246D11F-700E-455E-8B39-E62F41203F5B}" srcOrd="7" destOrd="0" presId="urn:microsoft.com/office/officeart/2005/8/layout/hierarchy4"/>
    <dgm:cxn modelId="{FCA310F5-CA7F-4F7A-83ED-88B819D35B72}" type="presParOf" srcId="{4C63AAC5-A9F3-4077-83C1-183CE2A68CE5}" destId="{0C118367-02D4-412C-B4A7-DCC7A506A1A7}" srcOrd="8" destOrd="0" presId="urn:microsoft.com/office/officeart/2005/8/layout/hierarchy4"/>
    <dgm:cxn modelId="{62F7FC79-03EA-4809-AA3B-2B51234FD843}" type="presParOf" srcId="{0C118367-02D4-412C-B4A7-DCC7A506A1A7}" destId="{9456ADED-583A-4C52-B814-6489594DE2C2}" srcOrd="0" destOrd="0" presId="urn:microsoft.com/office/officeart/2005/8/layout/hierarchy4"/>
    <dgm:cxn modelId="{026834F5-45F8-4B30-9101-6A66AE7AD701}" type="presParOf" srcId="{0C118367-02D4-412C-B4A7-DCC7A506A1A7}" destId="{0295F64D-0110-4F21-9B65-60B676E433D7}" srcOrd="1" destOrd="0" presId="urn:microsoft.com/office/officeart/2005/8/layout/hierarchy4"/>
    <dgm:cxn modelId="{5EA47313-36BE-4BE3-A2FF-732A75DBF7B7}" type="presParOf" srcId="{824008DE-E220-4FB6-BCEF-9AABC8C9F9EA}" destId="{2019A21C-F661-4F0E-95A2-1106CEC32956}" srcOrd="1" destOrd="0" presId="urn:microsoft.com/office/officeart/2005/8/layout/hierarchy4"/>
    <dgm:cxn modelId="{57063FD2-C172-4CA3-8590-9276FAE53FA0}" type="presParOf" srcId="{824008DE-E220-4FB6-BCEF-9AABC8C9F9EA}" destId="{80CF2A23-36EB-4F23-885A-3D5D39960BC2}" srcOrd="2" destOrd="0" presId="urn:microsoft.com/office/officeart/2005/8/layout/hierarchy4"/>
    <dgm:cxn modelId="{EC5C0C09-6315-4C7A-93E5-E464ACBDD763}" type="presParOf" srcId="{80CF2A23-36EB-4F23-885A-3D5D39960BC2}" destId="{41C3EB36-5023-42E9-BFE3-DC734629683C}" srcOrd="0" destOrd="0" presId="urn:microsoft.com/office/officeart/2005/8/layout/hierarchy4"/>
    <dgm:cxn modelId="{2B269EDC-BCB3-425E-9442-C6C1CFE3426D}" type="presParOf" srcId="{80CF2A23-36EB-4F23-885A-3D5D39960BC2}" destId="{6EC87E36-1373-4FA9-9F67-F780F0E649A0}" srcOrd="1" destOrd="0" presId="urn:microsoft.com/office/officeart/2005/8/layout/hierarchy4"/>
    <dgm:cxn modelId="{7BFA77F3-B3A8-49A8-9A50-6B225FAD82AB}" type="presParOf" srcId="{80CF2A23-36EB-4F23-885A-3D5D39960BC2}" destId="{6B48CF30-45FE-4173-8AA4-57DC95B70AD1}" srcOrd="2" destOrd="0" presId="urn:microsoft.com/office/officeart/2005/8/layout/hierarchy4"/>
    <dgm:cxn modelId="{CA7588E3-0C36-4152-BB47-11E75229F140}" type="presParOf" srcId="{6B48CF30-45FE-4173-8AA4-57DC95B70AD1}" destId="{424718AA-463A-4C34-AD34-4A00C7E9CEDA}" srcOrd="0" destOrd="0" presId="urn:microsoft.com/office/officeart/2005/8/layout/hierarchy4"/>
    <dgm:cxn modelId="{8BBA86EB-D5C3-4576-9DB3-ACC71B5F933F}" type="presParOf" srcId="{424718AA-463A-4C34-AD34-4A00C7E9CEDA}" destId="{48137DAA-679B-40C7-B8CD-1154370CCB3E}" srcOrd="0" destOrd="0" presId="urn:microsoft.com/office/officeart/2005/8/layout/hierarchy4"/>
    <dgm:cxn modelId="{C51B3E0A-74C7-4227-BB0A-B115652EB9E7}" type="presParOf" srcId="{424718AA-463A-4C34-AD34-4A00C7E9CEDA}" destId="{304F4BC9-0192-4429-A42C-6727AD6C872D}" srcOrd="1" destOrd="0" presId="urn:microsoft.com/office/officeart/2005/8/layout/hierarchy4"/>
    <dgm:cxn modelId="{D62A2B8E-3460-41E5-9C41-2803782971D0}" type="presParOf" srcId="{6B48CF30-45FE-4173-8AA4-57DC95B70AD1}" destId="{C5FB6A4F-290D-4210-9598-E3832F831C78}" srcOrd="1" destOrd="0" presId="urn:microsoft.com/office/officeart/2005/8/layout/hierarchy4"/>
    <dgm:cxn modelId="{2CA91EFB-AFFA-4750-A045-4F55D04882F5}" type="presParOf" srcId="{6B48CF30-45FE-4173-8AA4-57DC95B70AD1}" destId="{E6264FC0-FE2D-438D-97F8-8AE5F39D63FA}" srcOrd="2" destOrd="0" presId="urn:microsoft.com/office/officeart/2005/8/layout/hierarchy4"/>
    <dgm:cxn modelId="{A5FC07A7-94BF-4F52-93A8-FF3C94160D83}" type="presParOf" srcId="{E6264FC0-FE2D-438D-97F8-8AE5F39D63FA}" destId="{BFB8A34C-39C6-4459-A186-2F6574E5C545}" srcOrd="0" destOrd="0" presId="urn:microsoft.com/office/officeart/2005/8/layout/hierarchy4"/>
    <dgm:cxn modelId="{9F903C43-7F57-4CD6-85C0-DA9EA8078667}" type="presParOf" srcId="{E6264FC0-FE2D-438D-97F8-8AE5F39D63FA}" destId="{F146FB69-D5B6-4F56-B49F-CF7DD5F34C36}" srcOrd="1" destOrd="0" presId="urn:microsoft.com/office/officeart/2005/8/layout/hierarchy4"/>
    <dgm:cxn modelId="{E6EAB353-3C91-4C22-A238-200FCE2FA311}" type="presParOf" srcId="{6B48CF30-45FE-4173-8AA4-57DC95B70AD1}" destId="{2862C68B-6F15-4F26-9FFC-25A1BE6D9D40}" srcOrd="3" destOrd="0" presId="urn:microsoft.com/office/officeart/2005/8/layout/hierarchy4"/>
    <dgm:cxn modelId="{96462701-61BF-409B-ACDA-86B1DA6831B2}" type="presParOf" srcId="{6B48CF30-45FE-4173-8AA4-57DC95B70AD1}" destId="{71C3D58B-4BD6-4CE5-9884-B2BE27EE5C7E}" srcOrd="4" destOrd="0" presId="urn:microsoft.com/office/officeart/2005/8/layout/hierarchy4"/>
    <dgm:cxn modelId="{B55AE682-67DA-49EB-A2A1-7253B47069E5}" type="presParOf" srcId="{71C3D58B-4BD6-4CE5-9884-B2BE27EE5C7E}" destId="{375B4E0F-F956-44B4-9A70-993D0F9ED540}" srcOrd="0" destOrd="0" presId="urn:microsoft.com/office/officeart/2005/8/layout/hierarchy4"/>
    <dgm:cxn modelId="{6E9352BC-7654-4C91-99BE-C1CC237518F9}" type="presParOf" srcId="{71C3D58B-4BD6-4CE5-9884-B2BE27EE5C7E}" destId="{347EDAEC-D083-40D9-B147-3A2C67C252DD}" srcOrd="1" destOrd="0" presId="urn:microsoft.com/office/officeart/2005/8/layout/hierarchy4"/>
    <dgm:cxn modelId="{8532FB56-1775-4484-A987-8459E6B0B74E}" type="presParOf" srcId="{6B48CF30-45FE-4173-8AA4-57DC95B70AD1}" destId="{25585768-9F55-45BD-931B-81406196A154}" srcOrd="5" destOrd="0" presId="urn:microsoft.com/office/officeart/2005/8/layout/hierarchy4"/>
    <dgm:cxn modelId="{A74C8A4B-2317-48BE-8B83-8CDCDDAE96B9}" type="presParOf" srcId="{6B48CF30-45FE-4173-8AA4-57DC95B70AD1}" destId="{1051A1E2-BD46-40D1-AA45-3816E66E7F72}" srcOrd="6" destOrd="0" presId="urn:microsoft.com/office/officeart/2005/8/layout/hierarchy4"/>
    <dgm:cxn modelId="{7AB16204-3227-437F-AF3E-C2E13C9C9367}" type="presParOf" srcId="{1051A1E2-BD46-40D1-AA45-3816E66E7F72}" destId="{170683AB-E62A-41A8-A985-343CE0B685C1}" srcOrd="0" destOrd="0" presId="urn:microsoft.com/office/officeart/2005/8/layout/hierarchy4"/>
    <dgm:cxn modelId="{131CF26B-2132-4364-B7AA-0D53674A4167}" type="presParOf" srcId="{1051A1E2-BD46-40D1-AA45-3816E66E7F72}" destId="{7906BA69-D704-45E5-AB78-BD2BA62F4781}" srcOrd="1" destOrd="0" presId="urn:microsoft.com/office/officeart/2005/8/layout/hierarchy4"/>
    <dgm:cxn modelId="{B6B82610-7CBC-4BF2-8E17-38E60F63622C}" type="presParOf" srcId="{6B48CF30-45FE-4173-8AA4-57DC95B70AD1}" destId="{22B72C73-0AC2-4AE4-B764-EBA5BDCF625C}" srcOrd="7" destOrd="0" presId="urn:microsoft.com/office/officeart/2005/8/layout/hierarchy4"/>
    <dgm:cxn modelId="{34C0C874-BAF8-4086-91B5-418C70882EBA}" type="presParOf" srcId="{6B48CF30-45FE-4173-8AA4-57DC95B70AD1}" destId="{98CEE96D-F491-4814-8EF5-B5D34749D9DC}" srcOrd="8" destOrd="0" presId="urn:microsoft.com/office/officeart/2005/8/layout/hierarchy4"/>
    <dgm:cxn modelId="{F1FBFEAE-D9BD-44BD-BB7C-B0B6504563AB}" type="presParOf" srcId="{98CEE96D-F491-4814-8EF5-B5D34749D9DC}" destId="{F1F53984-EDC5-44B3-9A4A-197C8F7315AC}" srcOrd="0" destOrd="0" presId="urn:microsoft.com/office/officeart/2005/8/layout/hierarchy4"/>
    <dgm:cxn modelId="{2539507B-71C3-458F-8DEE-EEE7153C8011}" type="presParOf" srcId="{98CEE96D-F491-4814-8EF5-B5D34749D9DC}" destId="{D2D5BF7D-DE74-40FF-A800-82A0B05EE0C2}" srcOrd="1" destOrd="0" presId="urn:microsoft.com/office/officeart/2005/8/layout/hierarchy4"/>
    <dgm:cxn modelId="{F4F9991B-DEF9-45EB-96A1-856AD31FE820}" type="presParOf" srcId="{824008DE-E220-4FB6-BCEF-9AABC8C9F9EA}" destId="{8DE93507-647B-45D3-B898-27EA293F2038}" srcOrd="3" destOrd="0" presId="urn:microsoft.com/office/officeart/2005/8/layout/hierarchy4"/>
    <dgm:cxn modelId="{B2C9BF94-4F10-40BE-9019-6505FC4A5FDF}" type="presParOf" srcId="{824008DE-E220-4FB6-BCEF-9AABC8C9F9EA}" destId="{D058879C-CDBC-4099-ADCB-5EE413BF5A3D}" srcOrd="4" destOrd="0" presId="urn:microsoft.com/office/officeart/2005/8/layout/hierarchy4"/>
    <dgm:cxn modelId="{76BBDD45-DEAE-48AB-9784-B85C1A727AC9}" type="presParOf" srcId="{D058879C-CDBC-4099-ADCB-5EE413BF5A3D}" destId="{05AD4799-E60D-455F-B8F4-F0D1A4C9BEC4}" srcOrd="0" destOrd="0" presId="urn:microsoft.com/office/officeart/2005/8/layout/hierarchy4"/>
    <dgm:cxn modelId="{B5474489-E2EE-4F83-864A-C9DFB83C86C6}" type="presParOf" srcId="{D058879C-CDBC-4099-ADCB-5EE413BF5A3D}" destId="{4C454827-1935-47BB-9BE5-243E0C929B1A}" srcOrd="1" destOrd="0" presId="urn:microsoft.com/office/officeart/2005/8/layout/hierarchy4"/>
    <dgm:cxn modelId="{D3880E32-6296-4D75-BA0D-CF57403D97FB}" type="presParOf" srcId="{D058879C-CDBC-4099-ADCB-5EE413BF5A3D}" destId="{BDAD0C79-E382-4982-9C34-0520BABFF944}" srcOrd="2" destOrd="0" presId="urn:microsoft.com/office/officeart/2005/8/layout/hierarchy4"/>
    <dgm:cxn modelId="{0E35D063-96BE-4429-8717-251A05B20E21}" type="presParOf" srcId="{BDAD0C79-E382-4982-9C34-0520BABFF944}" destId="{3DFC07D2-77C9-49FD-AD80-0215BAF9F037}" srcOrd="0" destOrd="0" presId="urn:microsoft.com/office/officeart/2005/8/layout/hierarchy4"/>
    <dgm:cxn modelId="{15184CF0-30F0-4009-A87F-D8FF6A05307B}" type="presParOf" srcId="{3DFC07D2-77C9-49FD-AD80-0215BAF9F037}" destId="{AAF8DAA9-7118-43B3-B75E-FD9275426750}" srcOrd="0" destOrd="0" presId="urn:microsoft.com/office/officeart/2005/8/layout/hierarchy4"/>
    <dgm:cxn modelId="{06A54C8F-6D9F-47B0-BAB7-CE3D509E2650}" type="presParOf" srcId="{3DFC07D2-77C9-49FD-AD80-0215BAF9F037}" destId="{9BA57466-A6A0-4E3E-BE9B-BDC2CEEA9051}" srcOrd="1" destOrd="0" presId="urn:microsoft.com/office/officeart/2005/8/layout/hierarchy4"/>
    <dgm:cxn modelId="{66DD2B8C-219E-4AFC-AE16-1E174E883151}" type="presParOf" srcId="{BDAD0C79-E382-4982-9C34-0520BABFF944}" destId="{34A70400-327D-4DFB-AB64-C6E59B68286D}" srcOrd="1" destOrd="0" presId="urn:microsoft.com/office/officeart/2005/8/layout/hierarchy4"/>
    <dgm:cxn modelId="{E6B43A46-E81E-4301-8C93-B58910E5C28A}" type="presParOf" srcId="{BDAD0C79-E382-4982-9C34-0520BABFF944}" destId="{52F3DD8F-AFED-49B0-ADDC-3E9DDFD58776}" srcOrd="2" destOrd="0" presId="urn:microsoft.com/office/officeart/2005/8/layout/hierarchy4"/>
    <dgm:cxn modelId="{C3F4B3B4-460A-4BAC-B7C5-5F9E8E1C5ADA}" type="presParOf" srcId="{52F3DD8F-AFED-49B0-ADDC-3E9DDFD58776}" destId="{A55B1C94-CA4B-40DD-A5B2-67297779C5AE}" srcOrd="0" destOrd="0" presId="urn:microsoft.com/office/officeart/2005/8/layout/hierarchy4"/>
    <dgm:cxn modelId="{AB5BA857-98C7-43DD-BF32-187CB4D329CC}" type="presParOf" srcId="{52F3DD8F-AFED-49B0-ADDC-3E9DDFD58776}" destId="{06B2B2A4-12C7-4931-9688-9297684CACE2}" srcOrd="1" destOrd="0" presId="urn:microsoft.com/office/officeart/2005/8/layout/hierarchy4"/>
    <dgm:cxn modelId="{01C2C475-AC8C-48F8-B84E-385B34A3157D}" type="presParOf" srcId="{BDAD0C79-E382-4982-9C34-0520BABFF944}" destId="{9819561D-2825-447C-99F7-B59D2A4B5548}" srcOrd="3" destOrd="0" presId="urn:microsoft.com/office/officeart/2005/8/layout/hierarchy4"/>
    <dgm:cxn modelId="{D3FD7265-5599-4660-BE31-BF0DE52465BB}" type="presParOf" srcId="{BDAD0C79-E382-4982-9C34-0520BABFF944}" destId="{96AFE205-6D33-4C43-B2F6-6EFB9DD1991D}" srcOrd="4" destOrd="0" presId="urn:microsoft.com/office/officeart/2005/8/layout/hierarchy4"/>
    <dgm:cxn modelId="{3E3C45FE-886B-4E46-AE41-40C5B82F8765}" type="presParOf" srcId="{96AFE205-6D33-4C43-B2F6-6EFB9DD1991D}" destId="{A8BFC54F-9B6E-4DA9-9782-3B13AB46C6BB}" srcOrd="0" destOrd="0" presId="urn:microsoft.com/office/officeart/2005/8/layout/hierarchy4"/>
    <dgm:cxn modelId="{008CF97A-32F9-42C0-9F3C-9A5D3ED3E2BA}" type="presParOf" srcId="{96AFE205-6D33-4C43-B2F6-6EFB9DD1991D}" destId="{99550D81-C214-462C-B403-E67A7EF3309B}" srcOrd="1" destOrd="0" presId="urn:microsoft.com/office/officeart/2005/8/layout/hierarchy4"/>
    <dgm:cxn modelId="{60E717FC-8808-4106-B458-78A2695862F3}" type="presParOf" srcId="{824008DE-E220-4FB6-BCEF-9AABC8C9F9EA}" destId="{095650FC-4CF8-4420-8080-5BC6C202DD5D}" srcOrd="5" destOrd="0" presId="urn:microsoft.com/office/officeart/2005/8/layout/hierarchy4"/>
    <dgm:cxn modelId="{FB46EEA0-08FC-4C0E-A58C-157646E27CBC}" type="presParOf" srcId="{824008DE-E220-4FB6-BCEF-9AABC8C9F9EA}" destId="{1AADADD1-8562-4A24-9067-64355D08FAEB}" srcOrd="6" destOrd="0" presId="urn:microsoft.com/office/officeart/2005/8/layout/hierarchy4"/>
    <dgm:cxn modelId="{4E2E6466-821E-4CC7-B671-0492998D17C3}" type="presParOf" srcId="{1AADADD1-8562-4A24-9067-64355D08FAEB}" destId="{33AE6978-2D77-4096-9195-8C01C1529103}" srcOrd="0" destOrd="0" presId="urn:microsoft.com/office/officeart/2005/8/layout/hierarchy4"/>
    <dgm:cxn modelId="{B1F268B0-2B98-425F-AF4E-43E0EB00E6EA}" type="presParOf" srcId="{1AADADD1-8562-4A24-9067-64355D08FAEB}" destId="{28FCC489-D6BA-40FF-8E5E-DAE178058E04}" srcOrd="1" destOrd="0" presId="urn:microsoft.com/office/officeart/2005/8/layout/hierarchy4"/>
    <dgm:cxn modelId="{AC2FC046-F088-4A2B-93D3-72EE75F2C84D}" type="presParOf" srcId="{1AADADD1-8562-4A24-9067-64355D08FAEB}" destId="{40961975-1BBA-4A61-AA1C-80F02B04973A}" srcOrd="2" destOrd="0" presId="urn:microsoft.com/office/officeart/2005/8/layout/hierarchy4"/>
    <dgm:cxn modelId="{6ED6560B-D519-4F81-B74A-719FFFADC5F6}" type="presParOf" srcId="{40961975-1BBA-4A61-AA1C-80F02B04973A}" destId="{E4975737-3445-438D-9F37-245544452D26}" srcOrd="0" destOrd="0" presId="urn:microsoft.com/office/officeart/2005/8/layout/hierarchy4"/>
    <dgm:cxn modelId="{99B6F9D7-4E9F-49FD-AF0A-D07ADA870350}" type="presParOf" srcId="{E4975737-3445-438D-9F37-245544452D26}" destId="{53D1EFB8-D27B-4725-B266-F1922AC6541E}" srcOrd="0" destOrd="0" presId="urn:microsoft.com/office/officeart/2005/8/layout/hierarchy4"/>
    <dgm:cxn modelId="{31CEB7EF-C8F8-4338-8CE2-8DBDA29DD358}" type="presParOf" srcId="{E4975737-3445-438D-9F37-245544452D26}" destId="{E222E71A-933F-44D8-8D56-A38CDC8728CC}" srcOrd="1" destOrd="0" presId="urn:microsoft.com/office/officeart/2005/8/layout/hierarchy4"/>
    <dgm:cxn modelId="{B08D00D9-FF98-46C9-831F-4FA4C9813130}" type="presParOf" srcId="{40961975-1BBA-4A61-AA1C-80F02B04973A}" destId="{4D5274BA-6114-4E33-AA06-8178D3DC7A48}" srcOrd="1" destOrd="0" presId="urn:microsoft.com/office/officeart/2005/8/layout/hierarchy4"/>
    <dgm:cxn modelId="{5E067EF6-C379-4C50-A912-C0F72849EA6A}" type="presParOf" srcId="{40961975-1BBA-4A61-AA1C-80F02B04973A}" destId="{C577AEFE-20C5-4B04-8758-07A6EDC55A56}" srcOrd="2" destOrd="0" presId="urn:microsoft.com/office/officeart/2005/8/layout/hierarchy4"/>
    <dgm:cxn modelId="{8DE3160E-78F5-4FF5-BF31-8AFFEE6CEBC4}" type="presParOf" srcId="{C577AEFE-20C5-4B04-8758-07A6EDC55A56}" destId="{264D5D32-9CDF-455A-BD17-E29B6A8D6833}" srcOrd="0" destOrd="0" presId="urn:microsoft.com/office/officeart/2005/8/layout/hierarchy4"/>
    <dgm:cxn modelId="{96E9D7B0-0A7F-4BA1-A7CE-001B731D2C62}" type="presParOf" srcId="{C577AEFE-20C5-4B04-8758-07A6EDC55A56}" destId="{94377424-40B6-42CC-B4D7-F93665E71492}" srcOrd="1" destOrd="0" presId="urn:microsoft.com/office/officeart/2005/8/layout/hierarchy4"/>
    <dgm:cxn modelId="{5A412905-F30B-4181-BED1-297671B11B22}" type="presParOf" srcId="{40961975-1BBA-4A61-AA1C-80F02B04973A}" destId="{EBD9DF70-77F8-4E96-85BD-510ABBE5A4E1}" srcOrd="3" destOrd="0" presId="urn:microsoft.com/office/officeart/2005/8/layout/hierarchy4"/>
    <dgm:cxn modelId="{CBDB2484-EF61-4398-B142-8BF7E118FA9A}" type="presParOf" srcId="{40961975-1BBA-4A61-AA1C-80F02B04973A}" destId="{E68A637D-25AA-492C-835B-B016044F004C}" srcOrd="4" destOrd="0" presId="urn:microsoft.com/office/officeart/2005/8/layout/hierarchy4"/>
    <dgm:cxn modelId="{0A89D7DE-13BC-4C6A-BEEF-0297D18A4B03}" type="presParOf" srcId="{E68A637D-25AA-492C-835B-B016044F004C}" destId="{60B6D6B0-FE73-4444-B411-6B0A5441EA5A}" srcOrd="0" destOrd="0" presId="urn:microsoft.com/office/officeart/2005/8/layout/hierarchy4"/>
    <dgm:cxn modelId="{B90DFD93-6615-4DBE-AC8C-CD44C06A76F9}" type="presParOf" srcId="{E68A637D-25AA-492C-835B-B016044F004C}" destId="{1BF278EF-913E-4CE9-A706-5A7F4F7AC9E3}" srcOrd="1" destOrd="0" presId="urn:microsoft.com/office/officeart/2005/8/layout/hierarchy4"/>
    <dgm:cxn modelId="{602FD2A2-050B-432F-8D33-F34C093121B9}" type="presParOf" srcId="{824008DE-E220-4FB6-BCEF-9AABC8C9F9EA}" destId="{11375F32-2EEC-4130-A8CF-FD43A52992D0}" srcOrd="7" destOrd="0" presId="urn:microsoft.com/office/officeart/2005/8/layout/hierarchy4"/>
    <dgm:cxn modelId="{5A66C4A3-5ABD-482B-93F7-B7A88C4E3034}" type="presParOf" srcId="{824008DE-E220-4FB6-BCEF-9AABC8C9F9EA}" destId="{9266B5E6-CEA2-4DF7-9C7C-0B7E0B15A5FE}" srcOrd="8" destOrd="0" presId="urn:microsoft.com/office/officeart/2005/8/layout/hierarchy4"/>
    <dgm:cxn modelId="{E92DEDD3-0B23-49EE-95AB-DC58EE879EA0}" type="presParOf" srcId="{9266B5E6-CEA2-4DF7-9C7C-0B7E0B15A5FE}" destId="{0AE26CCD-C877-4044-B67A-746DCF79CAD5}" srcOrd="0" destOrd="0" presId="urn:microsoft.com/office/officeart/2005/8/layout/hierarchy4"/>
    <dgm:cxn modelId="{1805D35A-C341-4F8D-B1F7-9FE1905360B1}" type="presParOf" srcId="{9266B5E6-CEA2-4DF7-9C7C-0B7E0B15A5FE}" destId="{2D2FC8C0-BA1C-4CEC-ABDB-E982DBBBDA89}" srcOrd="1" destOrd="0" presId="urn:microsoft.com/office/officeart/2005/8/layout/hierarchy4"/>
    <dgm:cxn modelId="{9D941766-F207-443A-AE53-C1AED9AC1CA7}" type="presParOf" srcId="{9266B5E6-CEA2-4DF7-9C7C-0B7E0B15A5FE}" destId="{8CF62490-A81F-4A1E-B0DF-96B85966C2D7}" srcOrd="2" destOrd="0" presId="urn:microsoft.com/office/officeart/2005/8/layout/hierarchy4"/>
    <dgm:cxn modelId="{67956D44-4C1B-471E-8EBA-14C6D989E43C}" type="presParOf" srcId="{8CF62490-A81F-4A1E-B0DF-96B85966C2D7}" destId="{12A81B88-03E2-4716-94CF-243A9B5EB407}" srcOrd="0" destOrd="0" presId="urn:microsoft.com/office/officeart/2005/8/layout/hierarchy4"/>
    <dgm:cxn modelId="{728AF0CA-BFEE-4973-A5AE-62872A360EC8}" type="presParOf" srcId="{12A81B88-03E2-4716-94CF-243A9B5EB407}" destId="{AB9407AC-113D-4705-8385-E6C211577111}" srcOrd="0" destOrd="0" presId="urn:microsoft.com/office/officeart/2005/8/layout/hierarchy4"/>
    <dgm:cxn modelId="{FB9AAF3E-A876-4C5D-81C7-C053220B4689}" type="presParOf" srcId="{12A81B88-03E2-4716-94CF-243A9B5EB407}" destId="{85F2A1E4-F010-41D8-98D3-3B527075013C}" srcOrd="1" destOrd="0" presId="urn:microsoft.com/office/officeart/2005/8/layout/hierarchy4"/>
    <dgm:cxn modelId="{D2C9665C-4959-4827-90F0-930DD10CE7AA}" type="presParOf" srcId="{8CF62490-A81F-4A1E-B0DF-96B85966C2D7}" destId="{C567A123-4DB5-4D07-9564-7E5AC01AEF0C}" srcOrd="1" destOrd="0" presId="urn:microsoft.com/office/officeart/2005/8/layout/hierarchy4"/>
    <dgm:cxn modelId="{3CACA34D-B564-4402-A3A4-0659E4C09A6C}" type="presParOf" srcId="{8CF62490-A81F-4A1E-B0DF-96B85966C2D7}" destId="{B295BCF5-8C72-498F-B977-A322091D5ED2}" srcOrd="2" destOrd="0" presId="urn:microsoft.com/office/officeart/2005/8/layout/hierarchy4"/>
    <dgm:cxn modelId="{EF17E157-C5CB-4C5C-B268-0193CB12394F}" type="presParOf" srcId="{B295BCF5-8C72-498F-B977-A322091D5ED2}" destId="{C32CDF44-1598-4039-BD79-AB57A64BD647}" srcOrd="0" destOrd="0" presId="urn:microsoft.com/office/officeart/2005/8/layout/hierarchy4"/>
    <dgm:cxn modelId="{D1F1E18C-2A6A-4B87-AC27-C82E8AEEBF15}" type="presParOf" srcId="{B295BCF5-8C72-498F-B977-A322091D5ED2}" destId="{28569364-FD7C-4173-B0A1-8C403419F3DF}" srcOrd="1" destOrd="0" presId="urn:microsoft.com/office/officeart/2005/8/layout/hierarchy4"/>
    <dgm:cxn modelId="{76B3FAD3-1ED9-43C1-ADE3-7F4C55CAB546}" type="presParOf" srcId="{8CF62490-A81F-4A1E-B0DF-96B85966C2D7}" destId="{DD5E51CC-AA89-490F-B8A7-408CD5B42B01}" srcOrd="3" destOrd="0" presId="urn:microsoft.com/office/officeart/2005/8/layout/hierarchy4"/>
    <dgm:cxn modelId="{DB31185E-AF73-4E42-9C0E-6410194050C2}" type="presParOf" srcId="{8CF62490-A81F-4A1E-B0DF-96B85966C2D7}" destId="{BAB32498-907E-4521-9CE0-22D47D22F076}" srcOrd="4" destOrd="0" presId="urn:microsoft.com/office/officeart/2005/8/layout/hierarchy4"/>
    <dgm:cxn modelId="{CB63D8F3-C661-41C7-82AF-20B792F77644}" type="presParOf" srcId="{BAB32498-907E-4521-9CE0-22D47D22F076}" destId="{20EF1901-7954-4D1B-BDA7-93158D2D67AB}" srcOrd="0" destOrd="0" presId="urn:microsoft.com/office/officeart/2005/8/layout/hierarchy4"/>
    <dgm:cxn modelId="{2DF1820A-1E2C-494F-8277-A359836BDDEA}" type="presParOf" srcId="{BAB32498-907E-4521-9CE0-22D47D22F076}" destId="{809B0130-FE16-4383-9D01-98864AA16554}" srcOrd="1" destOrd="0" presId="urn:microsoft.com/office/officeart/2005/8/layout/hierarchy4"/>
    <dgm:cxn modelId="{A925B877-2110-4432-9DEA-370129B2B990}" type="presParOf" srcId="{8CF62490-A81F-4A1E-B0DF-96B85966C2D7}" destId="{F71C03C4-CF68-4574-91EB-E936F01DAA83}" srcOrd="5" destOrd="0" presId="urn:microsoft.com/office/officeart/2005/8/layout/hierarchy4"/>
    <dgm:cxn modelId="{EEBA4194-E0C8-49BE-A711-89A300FAA52B}" type="presParOf" srcId="{8CF62490-A81F-4A1E-B0DF-96B85966C2D7}" destId="{C0A90931-FC46-41AE-A983-967666B6E75B}" srcOrd="6" destOrd="0" presId="urn:microsoft.com/office/officeart/2005/8/layout/hierarchy4"/>
    <dgm:cxn modelId="{9CFA5A09-C215-4F5C-9BD8-B53208DBB1B8}" type="presParOf" srcId="{C0A90931-FC46-41AE-A983-967666B6E75B}" destId="{5FD4FA8E-2584-4734-A122-5630DFE625BB}" srcOrd="0" destOrd="0" presId="urn:microsoft.com/office/officeart/2005/8/layout/hierarchy4"/>
    <dgm:cxn modelId="{67628E8E-D1A5-4E1D-823F-00F44BD50D32}" type="presParOf" srcId="{C0A90931-FC46-41AE-A983-967666B6E75B}" destId="{5EE5E28D-D838-49C4-87B1-961795AD500E}" srcOrd="1" destOrd="0" presId="urn:microsoft.com/office/officeart/2005/8/layout/hierarchy4"/>
    <dgm:cxn modelId="{C0BCEFEA-AE16-448F-A46D-B50812BAF491}" type="presParOf" srcId="{824008DE-E220-4FB6-BCEF-9AABC8C9F9EA}" destId="{F961EE29-E5E7-44FE-A2DD-B8A07D26C933}" srcOrd="9" destOrd="0" presId="urn:microsoft.com/office/officeart/2005/8/layout/hierarchy4"/>
    <dgm:cxn modelId="{5EF0782F-5867-487C-ADBE-061AC85BBF47}" type="presParOf" srcId="{824008DE-E220-4FB6-BCEF-9AABC8C9F9EA}" destId="{F856618F-94B6-42F9-A7AC-1441E3E3BD8D}" srcOrd="10" destOrd="0" presId="urn:microsoft.com/office/officeart/2005/8/layout/hierarchy4"/>
    <dgm:cxn modelId="{80B3FD98-905A-43EB-AC28-BEE26142E63A}" type="presParOf" srcId="{F856618F-94B6-42F9-A7AC-1441E3E3BD8D}" destId="{A8C53367-B36B-4A9A-9BB1-A5AFB9859E84}" srcOrd="0" destOrd="0" presId="urn:microsoft.com/office/officeart/2005/8/layout/hierarchy4"/>
    <dgm:cxn modelId="{2435E5BD-1007-46E9-AAC9-E9CA8433A60F}" type="presParOf" srcId="{F856618F-94B6-42F9-A7AC-1441E3E3BD8D}" destId="{CC47CA67-7CD5-4B2C-A838-60EF5F512682}" srcOrd="1" destOrd="0" presId="urn:microsoft.com/office/officeart/2005/8/layout/hierarchy4"/>
    <dgm:cxn modelId="{3A2DFEA3-B692-44BF-A8D9-B652C0504CEC}" type="presParOf" srcId="{F856618F-94B6-42F9-A7AC-1441E3E3BD8D}" destId="{C7DE4F52-6979-4695-934A-673DD43D0215}" srcOrd="2" destOrd="0" presId="urn:microsoft.com/office/officeart/2005/8/layout/hierarchy4"/>
    <dgm:cxn modelId="{1F04E425-9AA8-419C-9270-FC98B5237D58}" type="presParOf" srcId="{C7DE4F52-6979-4695-934A-673DD43D0215}" destId="{5E19A4A7-9324-4FD3-9FD0-414150D1E981}" srcOrd="0" destOrd="0" presId="urn:microsoft.com/office/officeart/2005/8/layout/hierarchy4"/>
    <dgm:cxn modelId="{E1D9FA89-6484-4820-B6B3-330D26E1DDE4}" type="presParOf" srcId="{5E19A4A7-9324-4FD3-9FD0-414150D1E981}" destId="{F420089F-CC3A-4A0A-8866-A4B4F5CBEE6F}" srcOrd="0" destOrd="0" presId="urn:microsoft.com/office/officeart/2005/8/layout/hierarchy4"/>
    <dgm:cxn modelId="{25208F78-B774-4614-83BC-E42D0F2F66BA}" type="presParOf" srcId="{5E19A4A7-9324-4FD3-9FD0-414150D1E981}" destId="{0F3CDAAB-EE9E-49A6-8CF3-576FFE707006}" srcOrd="1" destOrd="0" presId="urn:microsoft.com/office/officeart/2005/8/layout/hierarchy4"/>
    <dgm:cxn modelId="{491BE1E0-7FF3-4E93-A42D-51C524F41D3C}" type="presParOf" srcId="{C7DE4F52-6979-4695-934A-673DD43D0215}" destId="{71B09FA8-3F8B-4C20-8C26-C46E198D2F7C}" srcOrd="1" destOrd="0" presId="urn:microsoft.com/office/officeart/2005/8/layout/hierarchy4"/>
    <dgm:cxn modelId="{FEF999D3-C916-488A-94B7-D681D149303E}" type="presParOf" srcId="{C7DE4F52-6979-4695-934A-673DD43D0215}" destId="{3F17BD27-E485-4AEF-B7FD-854EFAAE9248}" srcOrd="2" destOrd="0" presId="urn:microsoft.com/office/officeart/2005/8/layout/hierarchy4"/>
    <dgm:cxn modelId="{D9B6A313-39D7-43DC-80E1-DEED5CD97BB4}" type="presParOf" srcId="{3F17BD27-E485-4AEF-B7FD-854EFAAE9248}" destId="{089EB6BC-E350-49E1-B5E7-2B9939DF1B6D}" srcOrd="0" destOrd="0" presId="urn:microsoft.com/office/officeart/2005/8/layout/hierarchy4"/>
    <dgm:cxn modelId="{251104E3-8208-4BE9-8A1E-39254A878010}" type="presParOf" srcId="{3F17BD27-E485-4AEF-B7FD-854EFAAE9248}" destId="{7F1D5A99-DC8F-432B-AA85-0939678D1E3D}" srcOrd="1" destOrd="0" presId="urn:microsoft.com/office/officeart/2005/8/layout/hierarchy4"/>
    <dgm:cxn modelId="{98BF5457-B02B-4CB2-AE8C-AFBF86216F8B}" type="presParOf" srcId="{C7DE4F52-6979-4695-934A-673DD43D0215}" destId="{862590A8-3057-4C4A-94D7-5A4C3FFDA16D}" srcOrd="3" destOrd="0" presId="urn:microsoft.com/office/officeart/2005/8/layout/hierarchy4"/>
    <dgm:cxn modelId="{4E83104F-CC36-4324-B6D5-A45FDD0EA20C}" type="presParOf" srcId="{C7DE4F52-6979-4695-934A-673DD43D0215}" destId="{230D7B4D-012B-4E5C-9632-8F847B602DDA}" srcOrd="4" destOrd="0" presId="urn:microsoft.com/office/officeart/2005/8/layout/hierarchy4"/>
    <dgm:cxn modelId="{D3445673-075B-4DB8-A01E-8980A9374383}" type="presParOf" srcId="{230D7B4D-012B-4E5C-9632-8F847B602DDA}" destId="{7AE37E99-8892-4324-BEE7-AF84CF98C598}" srcOrd="0" destOrd="0" presId="urn:microsoft.com/office/officeart/2005/8/layout/hierarchy4"/>
    <dgm:cxn modelId="{36D16AB7-C47A-4208-B3FB-57043EF8B78E}" type="presParOf" srcId="{230D7B4D-012B-4E5C-9632-8F847B602DDA}" destId="{664C5B15-4422-4B15-9BE1-0ED1CEB24FF3}" srcOrd="1" destOrd="0" presId="urn:microsoft.com/office/officeart/2005/8/layout/hierarchy4"/>
    <dgm:cxn modelId="{94025474-D501-480F-A861-03DE658D9FF9}" type="presParOf" srcId="{C7DE4F52-6979-4695-934A-673DD43D0215}" destId="{996B95DD-6ACE-4C98-A252-CA2CCA908437}" srcOrd="5" destOrd="0" presId="urn:microsoft.com/office/officeart/2005/8/layout/hierarchy4"/>
    <dgm:cxn modelId="{F264500F-FC33-49A7-8868-D0A7D3A8F142}" type="presParOf" srcId="{C7DE4F52-6979-4695-934A-673DD43D0215}" destId="{DF394A29-3DE5-4C9A-A675-E4471BE5CE42}" srcOrd="6" destOrd="0" presId="urn:microsoft.com/office/officeart/2005/8/layout/hierarchy4"/>
    <dgm:cxn modelId="{B0D266B5-E6AA-41A3-A8B8-338CC264C3A0}" type="presParOf" srcId="{DF394A29-3DE5-4C9A-A675-E4471BE5CE42}" destId="{83698242-BB0C-462D-A2A8-9D9F94B7648C}" srcOrd="0" destOrd="0" presId="urn:microsoft.com/office/officeart/2005/8/layout/hierarchy4"/>
    <dgm:cxn modelId="{3A32F987-4512-4DA2-826C-0EACA62EBF2D}" type="presParOf" srcId="{DF394A29-3DE5-4C9A-A675-E4471BE5CE42}" destId="{940746B5-450A-4A2F-9DA8-31A7C78B42ED}" srcOrd="1" destOrd="0" presId="urn:microsoft.com/office/officeart/2005/8/layout/hierarchy4"/>
    <dgm:cxn modelId="{719143C1-8C8C-44F6-AD6B-EB78292D4B9B}" type="presParOf" srcId="{C7DE4F52-6979-4695-934A-673DD43D0215}" destId="{75A3AE7A-A6CF-47CE-BC4A-BD97D22122FB}" srcOrd="7" destOrd="0" presId="urn:microsoft.com/office/officeart/2005/8/layout/hierarchy4"/>
    <dgm:cxn modelId="{446B85A9-72FA-4353-8324-25B8EC1F072C}" type="presParOf" srcId="{C7DE4F52-6979-4695-934A-673DD43D0215}" destId="{123BF23C-3AEA-4187-A2FC-FDF37C9185EB}" srcOrd="8" destOrd="0" presId="urn:microsoft.com/office/officeart/2005/8/layout/hierarchy4"/>
    <dgm:cxn modelId="{CD43BE53-46BF-4E7F-B84A-7DEABE9AB88A}" type="presParOf" srcId="{123BF23C-3AEA-4187-A2FC-FDF37C9185EB}" destId="{02B5DC74-6069-4D11-BCB4-9FA2FFE62EF4}" srcOrd="0" destOrd="0" presId="urn:microsoft.com/office/officeart/2005/8/layout/hierarchy4"/>
    <dgm:cxn modelId="{72ADAF5A-F79B-41D6-BD21-5F802B15EDB2}" type="presParOf" srcId="{123BF23C-3AEA-4187-A2FC-FDF37C9185EB}" destId="{053911BE-83F8-46C5-A177-8F1635990081}" srcOrd="1" destOrd="0" presId="urn:microsoft.com/office/officeart/2005/8/layout/hierarchy4"/>
    <dgm:cxn modelId="{603546C6-1BA5-4553-A939-4EC45B1779E2}" type="presParOf" srcId="{C7DE4F52-6979-4695-934A-673DD43D0215}" destId="{450298C8-683D-4296-BEC7-1638970EA218}" srcOrd="9" destOrd="0" presId="urn:microsoft.com/office/officeart/2005/8/layout/hierarchy4"/>
    <dgm:cxn modelId="{AFDFC601-6D51-4416-BFBF-3677FF35EFD8}" type="presParOf" srcId="{C7DE4F52-6979-4695-934A-673DD43D0215}" destId="{6DDBB892-4479-4008-BD4F-95B30C872022}" srcOrd="10" destOrd="0" presId="urn:microsoft.com/office/officeart/2005/8/layout/hierarchy4"/>
    <dgm:cxn modelId="{352C47AD-1011-4E70-8481-6B89047ED0D1}" type="presParOf" srcId="{6DDBB892-4479-4008-BD4F-95B30C872022}" destId="{713FA198-5D0C-420A-B3BA-0A02E4D61FB7}" srcOrd="0" destOrd="0" presId="urn:microsoft.com/office/officeart/2005/8/layout/hierarchy4"/>
    <dgm:cxn modelId="{5299080F-052C-483C-80FF-E92D8640B49E}" type="presParOf" srcId="{6DDBB892-4479-4008-BD4F-95B30C872022}" destId="{3AD5683E-392C-4E6C-9E55-1DED53D73267}" srcOrd="1" destOrd="0" presId="urn:microsoft.com/office/officeart/2005/8/layout/hierarchy4"/>
    <dgm:cxn modelId="{58A5DEEE-F765-46A7-98D8-C8D42F6383AF}" type="presParOf" srcId="{C7DE4F52-6979-4695-934A-673DD43D0215}" destId="{40669717-C923-484A-9CAA-0F9E4B0479AB}" srcOrd="11" destOrd="0" presId="urn:microsoft.com/office/officeart/2005/8/layout/hierarchy4"/>
    <dgm:cxn modelId="{673C0DAC-7AF5-45C7-B8D7-AEA59FD7C0A4}" type="presParOf" srcId="{C7DE4F52-6979-4695-934A-673DD43D0215}" destId="{1F1E6EDA-BCB0-439E-B206-FAB6171E415B}" srcOrd="12" destOrd="0" presId="urn:microsoft.com/office/officeart/2005/8/layout/hierarchy4"/>
    <dgm:cxn modelId="{F10A1A45-29BF-41A9-8D3D-6C459937CAF3}" type="presParOf" srcId="{1F1E6EDA-BCB0-439E-B206-FAB6171E415B}" destId="{EA79B7F2-7603-41D8-8FE7-398C5578FAE9}" srcOrd="0" destOrd="0" presId="urn:microsoft.com/office/officeart/2005/8/layout/hierarchy4"/>
    <dgm:cxn modelId="{0B719FB6-1AAC-4DDC-9702-18B128D771E5}" type="presParOf" srcId="{1F1E6EDA-BCB0-439E-B206-FAB6171E415B}" destId="{D18E0C0B-A161-4691-9927-0EFBDD39776A}" srcOrd="1" destOrd="0" presId="urn:microsoft.com/office/officeart/2005/8/layout/hierarchy4"/>
    <dgm:cxn modelId="{20169D7B-FA02-44B8-810E-D23800E8979B}" type="presParOf" srcId="{C7DE4F52-6979-4695-934A-673DD43D0215}" destId="{9F15763E-7EA9-450B-90AB-FF32E746E497}" srcOrd="13" destOrd="0" presId="urn:microsoft.com/office/officeart/2005/8/layout/hierarchy4"/>
    <dgm:cxn modelId="{C5C10E15-D7AD-4F48-9665-774AC1EB0A5B}" type="presParOf" srcId="{C7DE4F52-6979-4695-934A-673DD43D0215}" destId="{D974B176-DAF7-4926-AFE4-68A8B27987FB}" srcOrd="14" destOrd="0" presId="urn:microsoft.com/office/officeart/2005/8/layout/hierarchy4"/>
    <dgm:cxn modelId="{A278FB27-4C74-4CBF-8BCE-80333F081C2A}" type="presParOf" srcId="{D974B176-DAF7-4926-AFE4-68A8B27987FB}" destId="{0F8B23A1-B1C5-41AC-BEF4-5AB620C6F37C}" srcOrd="0" destOrd="0" presId="urn:microsoft.com/office/officeart/2005/8/layout/hierarchy4"/>
    <dgm:cxn modelId="{719C011A-D810-4B3F-8B46-924A8F62DA65}" type="presParOf" srcId="{D974B176-DAF7-4926-AFE4-68A8B27987FB}" destId="{84666575-FC47-4C3B-8185-9349362E80FD}" srcOrd="1" destOrd="0" presId="urn:microsoft.com/office/officeart/2005/8/layout/hierarchy4"/>
    <dgm:cxn modelId="{FB85B75B-12ED-4F72-B8BA-921729CECB09}" type="presParOf" srcId="{C7DE4F52-6979-4695-934A-673DD43D0215}" destId="{EF029884-8458-4274-92BB-9D94E14D8861}" srcOrd="15" destOrd="0" presId="urn:microsoft.com/office/officeart/2005/8/layout/hierarchy4"/>
    <dgm:cxn modelId="{07B477F1-3A35-4B92-AFF1-C08FD5C24F64}" type="presParOf" srcId="{C7DE4F52-6979-4695-934A-673DD43D0215}" destId="{63F7F401-C1DD-4505-8F35-BBC4E565EE17}" srcOrd="16" destOrd="0" presId="urn:microsoft.com/office/officeart/2005/8/layout/hierarchy4"/>
    <dgm:cxn modelId="{F4EEB1AF-E352-420D-BBAB-53B8990F6B94}" type="presParOf" srcId="{63F7F401-C1DD-4505-8F35-BBC4E565EE17}" destId="{5598AF84-FE54-4EF1-8269-25A6FD676083}" srcOrd="0" destOrd="0" presId="urn:microsoft.com/office/officeart/2005/8/layout/hierarchy4"/>
    <dgm:cxn modelId="{37796CC6-753C-4A39-9061-46BF6AD5C178}" type="presParOf" srcId="{63F7F401-C1DD-4505-8F35-BBC4E565EE17}" destId="{2B0FCC99-0754-4E04-83A9-AA5040F62ED2}" srcOrd="1" destOrd="0" presId="urn:microsoft.com/office/officeart/2005/8/layout/hierarchy4"/>
    <dgm:cxn modelId="{E24888EE-D194-4BE2-9CAB-8D995C089F11}" type="presParOf" srcId="{824008DE-E220-4FB6-BCEF-9AABC8C9F9EA}" destId="{D5A2A298-B648-4D41-926B-944E05C4B4EE}" srcOrd="11" destOrd="0" presId="urn:microsoft.com/office/officeart/2005/8/layout/hierarchy4"/>
    <dgm:cxn modelId="{43A97824-8E2E-4253-9535-3EBD4E710E61}" type="presParOf" srcId="{824008DE-E220-4FB6-BCEF-9AABC8C9F9EA}" destId="{80388EB5-EFAC-48B6-90FC-88AE4F0D12A2}" srcOrd="12" destOrd="0" presId="urn:microsoft.com/office/officeart/2005/8/layout/hierarchy4"/>
    <dgm:cxn modelId="{6E112521-BA5B-4E39-BBE5-38E38A19F64F}" type="presParOf" srcId="{80388EB5-EFAC-48B6-90FC-88AE4F0D12A2}" destId="{95FF81F1-BBD3-4BF8-84EE-7A67E6973980}" srcOrd="0" destOrd="0" presId="urn:microsoft.com/office/officeart/2005/8/layout/hierarchy4"/>
    <dgm:cxn modelId="{6F9BE1CA-CF55-4503-912F-A3A71A5C7129}" type="presParOf" srcId="{80388EB5-EFAC-48B6-90FC-88AE4F0D12A2}" destId="{8CF512A1-EA35-45D0-B5B6-B75D0CE9E47D}" srcOrd="1" destOrd="0" presId="urn:microsoft.com/office/officeart/2005/8/layout/hierarchy4"/>
    <dgm:cxn modelId="{0643E6DE-8694-41CA-A730-43066F53153D}" type="presParOf" srcId="{80388EB5-EFAC-48B6-90FC-88AE4F0D12A2}" destId="{E6D0C1BF-7B00-4EB9-B862-A61029B757FB}" srcOrd="2" destOrd="0" presId="urn:microsoft.com/office/officeart/2005/8/layout/hierarchy4"/>
    <dgm:cxn modelId="{9E3EE9A1-D323-4913-A298-198BE090E766}" type="presParOf" srcId="{E6D0C1BF-7B00-4EB9-B862-A61029B757FB}" destId="{5FEDAB7F-80D4-4250-B001-8DE586E0148C}" srcOrd="0" destOrd="0" presId="urn:microsoft.com/office/officeart/2005/8/layout/hierarchy4"/>
    <dgm:cxn modelId="{E9168838-2C27-4ED8-AD2B-769B16FB52A7}" type="presParOf" srcId="{5FEDAB7F-80D4-4250-B001-8DE586E0148C}" destId="{8A115B39-5501-4751-A5EA-CD765BF8811F}" srcOrd="0" destOrd="0" presId="urn:microsoft.com/office/officeart/2005/8/layout/hierarchy4"/>
    <dgm:cxn modelId="{868DEB1B-AE51-4DF4-ADB5-6CA6884453FE}" type="presParOf" srcId="{5FEDAB7F-80D4-4250-B001-8DE586E0148C}" destId="{9CA2F7AF-F3D7-4165-8C46-1918876F1E17}" srcOrd="1" destOrd="0" presId="urn:microsoft.com/office/officeart/2005/8/layout/hierarchy4"/>
    <dgm:cxn modelId="{7EE9A092-BA09-42AB-A688-389779E4A9C3}" type="presParOf" srcId="{E6D0C1BF-7B00-4EB9-B862-A61029B757FB}" destId="{E2534AD5-6791-4DF5-9ED0-8D94EC3222ED}" srcOrd="1" destOrd="0" presId="urn:microsoft.com/office/officeart/2005/8/layout/hierarchy4"/>
    <dgm:cxn modelId="{30C20226-D110-485D-9030-3FD0AD44CCBC}" type="presParOf" srcId="{E6D0C1BF-7B00-4EB9-B862-A61029B757FB}" destId="{6CFE6FC6-8905-406B-8241-9BCC957656FB}" srcOrd="2" destOrd="0" presId="urn:microsoft.com/office/officeart/2005/8/layout/hierarchy4"/>
    <dgm:cxn modelId="{E2E5476F-3EEF-4477-AC0A-4DC6F1090175}" type="presParOf" srcId="{6CFE6FC6-8905-406B-8241-9BCC957656FB}" destId="{221C7586-2981-48AE-9CB1-F682F0758D64}" srcOrd="0" destOrd="0" presId="urn:microsoft.com/office/officeart/2005/8/layout/hierarchy4"/>
    <dgm:cxn modelId="{71AD8C0D-619C-4E55-BE1C-D8780C977EF1}" type="presParOf" srcId="{6CFE6FC6-8905-406B-8241-9BCC957656FB}" destId="{58246CE4-026A-44D1-8C7F-C7FA0EA6CD0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7006" y="3641"/>
          <a:ext cx="11702364" cy="1118672"/>
        </a:xfrm>
        <a:prstGeom prst="roundRect">
          <a:avLst>
            <a:gd name="adj" fmla="val 10000"/>
          </a:avLst>
        </a:prstGeom>
        <a:solidFill>
          <a:srgbClr val="28282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展示系统</a:t>
          </a:r>
          <a:endParaRPr sz="3200" b="1" kern="1200" dirty="0">
            <a:solidFill>
              <a:prstClr val="white"/>
            </a:solidFill>
            <a:latin typeface="微软雅黑" panose="020B0503020204020204" charset="-122"/>
            <a:ea typeface="微软雅黑" panose="020B0503020204020204" charset="-122"/>
            <a:cs typeface="+mn-cs"/>
          </a:endParaRPr>
        </a:p>
      </dsp:txBody>
      <dsp:txXfrm>
        <a:off x="39771" y="36406"/>
        <a:ext cx="11636834" cy="1053142"/>
      </dsp:txXfrm>
    </dsp:sp>
    <dsp:sp modelId="{B1FF07CE-EACC-453F-B5A5-DEBE343C225A}">
      <dsp:nvSpPr>
        <dsp:cNvPr id="0" name=""/>
        <dsp:cNvSpPr/>
      </dsp:nvSpPr>
      <dsp:spPr bwMode="white">
        <a:xfrm>
          <a:off x="18191" y="1320302"/>
          <a:ext cx="4248811"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首页</a:t>
          </a:r>
          <a:endParaRPr sz="1800" kern="1200" dirty="0"/>
        </a:p>
      </dsp:txBody>
      <dsp:txXfrm>
        <a:off x="51173" y="1353284"/>
        <a:ext cx="4182847" cy="1060129"/>
      </dsp:txXfrm>
    </dsp:sp>
    <dsp:sp modelId="{47279968-74AD-4447-B2B1-826C19DFDB5D}">
      <dsp:nvSpPr>
        <dsp:cNvPr id="0" name=""/>
        <dsp:cNvSpPr/>
      </dsp:nvSpPr>
      <dsp:spPr bwMode="white">
        <a:xfrm>
          <a:off x="36493" y="2644384"/>
          <a:ext cx="581393"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幻灯片</a:t>
          </a:r>
          <a:endParaRPr sz="1400" b="1" kern="1200" dirty="0">
            <a:solidFill>
              <a:srgbClr val="FFFFFF"/>
            </a:solidFill>
            <a:latin typeface="微软雅黑" panose="020B0503020204020204" charset="-122"/>
            <a:ea typeface="微软雅黑" panose="020B0503020204020204" charset="-122"/>
            <a:cs typeface="Helvetica"/>
          </a:endParaRPr>
        </a:p>
      </dsp:txBody>
      <dsp:txXfrm>
        <a:off x="53521" y="2661412"/>
        <a:ext cx="547337" cy="2047317"/>
      </dsp:txXfrm>
    </dsp:sp>
    <dsp:sp modelId="{E14EAB2C-FEE5-446B-BA95-AB92427CE4BD}">
      <dsp:nvSpPr>
        <dsp:cNvPr id="0" name=""/>
        <dsp:cNvSpPr/>
      </dsp:nvSpPr>
      <dsp:spPr bwMode="white">
        <a:xfrm>
          <a:off x="641629" y="2644384"/>
          <a:ext cx="581393"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快速导航</a:t>
          </a:r>
          <a:endParaRPr sz="1400" b="1" kern="1200" dirty="0">
            <a:solidFill>
              <a:srgbClr val="FFFFFF"/>
            </a:solidFill>
            <a:latin typeface="微软雅黑" panose="020B0503020204020204" charset="-122"/>
            <a:ea typeface="微软雅黑" panose="020B0503020204020204" charset="-122"/>
            <a:cs typeface="Helvetica"/>
          </a:endParaRPr>
        </a:p>
      </dsp:txBody>
      <dsp:txXfrm>
        <a:off x="658657" y="2661412"/>
        <a:ext cx="547337" cy="2047317"/>
      </dsp:txXfrm>
    </dsp:sp>
    <dsp:sp modelId="{BF5B2830-E82B-412D-945A-55C0B02C9F54}">
      <dsp:nvSpPr>
        <dsp:cNvPr id="0" name=""/>
        <dsp:cNvSpPr/>
      </dsp:nvSpPr>
      <dsp:spPr bwMode="white">
        <a:xfrm>
          <a:off x="1246764" y="2644384"/>
          <a:ext cx="581393"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优质采购商</a:t>
          </a:r>
          <a:endParaRPr sz="1400" b="1" kern="1200" dirty="0">
            <a:solidFill>
              <a:srgbClr val="FFFFFF"/>
            </a:solidFill>
            <a:latin typeface="微软雅黑" panose="020B0503020204020204" charset="-122"/>
            <a:ea typeface="微软雅黑" panose="020B0503020204020204" charset="-122"/>
            <a:cs typeface="Helvetica"/>
          </a:endParaRPr>
        </a:p>
      </dsp:txBody>
      <dsp:txXfrm>
        <a:off x="1263792" y="2661412"/>
        <a:ext cx="547337" cy="2047317"/>
      </dsp:txXfrm>
    </dsp:sp>
    <dsp:sp modelId="{68C85E95-2FFA-43D7-8352-62804AA7BC26}">
      <dsp:nvSpPr>
        <dsp:cNvPr id="0" name=""/>
        <dsp:cNvSpPr/>
      </dsp:nvSpPr>
      <dsp:spPr>
        <a:xfrm>
          <a:off x="1851900" y="2644384"/>
          <a:ext cx="581393"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采购信息展示</a:t>
          </a:r>
          <a:endParaRPr sz="1400" b="1" kern="1200" dirty="0">
            <a:solidFill>
              <a:srgbClr val="FFFFFF"/>
            </a:solidFill>
            <a:latin typeface="微软雅黑" panose="020B0503020204020204" charset="-122"/>
            <a:ea typeface="微软雅黑" panose="020B0503020204020204" charset="-122"/>
            <a:cs typeface="Helvetica"/>
          </a:endParaRPr>
        </a:p>
      </dsp:txBody>
      <dsp:txXfrm>
        <a:off x="1868928" y="2661412"/>
        <a:ext cx="547337" cy="2047317"/>
      </dsp:txXfrm>
    </dsp:sp>
    <dsp:sp modelId="{34F7A0FD-527E-4588-8C86-47B52935FD84}">
      <dsp:nvSpPr>
        <dsp:cNvPr id="0" name=""/>
        <dsp:cNvSpPr/>
      </dsp:nvSpPr>
      <dsp:spPr>
        <a:xfrm>
          <a:off x="2457036" y="2644384"/>
          <a:ext cx="581393"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供应信息展示</a:t>
          </a:r>
          <a:endParaRPr sz="1400" b="1" kern="1200" dirty="0">
            <a:solidFill>
              <a:srgbClr val="FFFFFF"/>
            </a:solidFill>
            <a:latin typeface="微软雅黑" panose="020B0503020204020204" charset="-122"/>
            <a:ea typeface="微软雅黑" panose="020B0503020204020204" charset="-122"/>
            <a:cs typeface="Helvetica"/>
          </a:endParaRPr>
        </a:p>
      </dsp:txBody>
      <dsp:txXfrm>
        <a:off x="2474064" y="2661412"/>
        <a:ext cx="547337" cy="2047317"/>
      </dsp:txXfrm>
    </dsp:sp>
    <dsp:sp modelId="{3B2E8C36-D18E-4C8D-B92A-C9631674A657}">
      <dsp:nvSpPr>
        <dsp:cNvPr id="0" name=""/>
        <dsp:cNvSpPr/>
      </dsp:nvSpPr>
      <dsp:spPr>
        <a:xfrm>
          <a:off x="3062172" y="2644384"/>
          <a:ext cx="581393"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咨询展示</a:t>
          </a:r>
          <a:endParaRPr sz="1400" b="1" kern="1200" dirty="0">
            <a:solidFill>
              <a:srgbClr val="FFFFFF"/>
            </a:solidFill>
            <a:latin typeface="微软雅黑" panose="020B0503020204020204" charset="-122"/>
            <a:ea typeface="微软雅黑" panose="020B0503020204020204" charset="-122"/>
            <a:cs typeface="Helvetica"/>
          </a:endParaRPr>
        </a:p>
      </dsp:txBody>
      <dsp:txXfrm>
        <a:off x="3079200" y="2661412"/>
        <a:ext cx="547337" cy="2047317"/>
      </dsp:txXfrm>
    </dsp:sp>
    <dsp:sp modelId="{40DA145A-3EFF-477B-AF20-620525750486}">
      <dsp:nvSpPr>
        <dsp:cNvPr id="0" name=""/>
        <dsp:cNvSpPr/>
      </dsp:nvSpPr>
      <dsp:spPr>
        <a:xfrm>
          <a:off x="3667308" y="2644384"/>
          <a:ext cx="581393"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搜索查询排行</a:t>
          </a:r>
          <a:endParaRPr sz="1400" b="1" kern="1200" dirty="0">
            <a:solidFill>
              <a:srgbClr val="FFFFFF"/>
            </a:solidFill>
            <a:latin typeface="微软雅黑" panose="020B0503020204020204" charset="-122"/>
            <a:ea typeface="微软雅黑" panose="020B0503020204020204" charset="-122"/>
            <a:cs typeface="Helvetica"/>
          </a:endParaRPr>
        </a:p>
      </dsp:txBody>
      <dsp:txXfrm>
        <a:off x="3684336" y="2661412"/>
        <a:ext cx="547337" cy="2047317"/>
      </dsp:txXfrm>
    </dsp:sp>
    <dsp:sp modelId="{1EEC262A-34C7-4D90-8F01-8FA243FF9746}">
      <dsp:nvSpPr>
        <dsp:cNvPr id="0" name=""/>
        <dsp:cNvSpPr/>
      </dsp:nvSpPr>
      <dsp:spPr>
        <a:xfrm>
          <a:off x="4315709" y="1320302"/>
          <a:ext cx="1196407"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搜索</a:t>
          </a:r>
          <a:endParaRPr sz="1800" b="1" kern="1200" dirty="0">
            <a:solidFill>
              <a:prstClr val="white"/>
            </a:solidFill>
            <a:latin typeface="微软雅黑" panose="020B0503020204020204" charset="-122"/>
            <a:ea typeface="微软雅黑" panose="020B0503020204020204" charset="-122"/>
            <a:cs typeface="+mn-cs"/>
          </a:endParaRPr>
        </a:p>
      </dsp:txBody>
      <dsp:txXfrm>
        <a:off x="4348691" y="1353284"/>
        <a:ext cx="1130443" cy="1060129"/>
      </dsp:txXfrm>
    </dsp:sp>
    <dsp:sp modelId="{8E4DC032-A059-4DD8-A90F-C623BD172D78}">
      <dsp:nvSpPr>
        <dsp:cNvPr id="0" name=""/>
        <dsp:cNvSpPr/>
      </dsp:nvSpPr>
      <dsp:spPr>
        <a:xfrm>
          <a:off x="4320649" y="2644384"/>
          <a:ext cx="581393"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charset="-122"/>
              <a:ea typeface="微软雅黑" panose="020B0503020204020204" charset="-122"/>
            </a:rPr>
            <a:t>多维搜索组件</a:t>
          </a:r>
          <a:endParaRPr sz="1600" kern="1200" dirty="0"/>
        </a:p>
      </dsp:txBody>
      <dsp:txXfrm>
        <a:off x="4337677" y="2661412"/>
        <a:ext cx="547337" cy="2047317"/>
      </dsp:txXfrm>
    </dsp:sp>
    <dsp:sp modelId="{3297EA68-1878-4548-9DC5-12ECA7948147}">
      <dsp:nvSpPr>
        <dsp:cNvPr id="0" name=""/>
        <dsp:cNvSpPr/>
      </dsp:nvSpPr>
      <dsp:spPr>
        <a:xfrm>
          <a:off x="4925784" y="2644384"/>
          <a:ext cx="581393"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charset="-122"/>
              <a:ea typeface="微软雅黑" panose="020B0503020204020204" charset="-122"/>
            </a:rPr>
            <a:t>搜索结果页</a:t>
          </a:r>
          <a:endParaRPr sz="1600" kern="1200" dirty="0"/>
        </a:p>
      </dsp:txBody>
      <dsp:txXfrm>
        <a:off x="4942812" y="2661412"/>
        <a:ext cx="547337" cy="2047317"/>
      </dsp:txXfrm>
    </dsp:sp>
    <dsp:sp modelId="{41C3EB36-5023-42E9-BFE3-DC734629683C}">
      <dsp:nvSpPr>
        <dsp:cNvPr id="0" name=""/>
        <dsp:cNvSpPr/>
      </dsp:nvSpPr>
      <dsp:spPr bwMode="white">
        <a:xfrm>
          <a:off x="5560824" y="1320302"/>
          <a:ext cx="1806811"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采购大厅</a:t>
          </a:r>
          <a:endParaRPr sz="1800" kern="1200" dirty="0"/>
        </a:p>
      </dsp:txBody>
      <dsp:txXfrm>
        <a:off x="5593806" y="1353284"/>
        <a:ext cx="1740847" cy="1060129"/>
      </dsp:txXfrm>
    </dsp:sp>
    <dsp:sp modelId="{48137DAA-679B-40C7-B8CD-1154370CCB3E}">
      <dsp:nvSpPr>
        <dsp:cNvPr id="0" name=""/>
        <dsp:cNvSpPr/>
      </dsp:nvSpPr>
      <dsp:spPr bwMode="white">
        <a:xfrm>
          <a:off x="5568397" y="2644384"/>
          <a:ext cx="581393"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微软雅黑" panose="020B0503020204020204" charset="-122"/>
              <a:ea typeface="微软雅黑" panose="020B0503020204020204" charset="-122"/>
            </a:rPr>
            <a:t>实力采购推荐</a:t>
          </a:r>
          <a:endParaRPr sz="1400" kern="1200" dirty="0"/>
        </a:p>
      </dsp:txBody>
      <dsp:txXfrm>
        <a:off x="5585425" y="2661412"/>
        <a:ext cx="547337" cy="2047317"/>
      </dsp:txXfrm>
    </dsp:sp>
    <dsp:sp modelId="{BFB8A34C-39C6-4459-A186-2F6574E5C545}">
      <dsp:nvSpPr>
        <dsp:cNvPr id="0" name=""/>
        <dsp:cNvSpPr/>
      </dsp:nvSpPr>
      <dsp:spPr bwMode="white">
        <a:xfrm>
          <a:off x="6173533" y="2644384"/>
          <a:ext cx="581393"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微软雅黑" panose="020B0503020204020204" charset="-122"/>
              <a:ea typeface="微软雅黑" panose="020B0503020204020204" charset="-122"/>
            </a:rPr>
            <a:t>全部采购</a:t>
          </a:r>
        </a:p>
      </dsp:txBody>
      <dsp:txXfrm>
        <a:off x="6190561" y="2661412"/>
        <a:ext cx="547337" cy="2047317"/>
      </dsp:txXfrm>
    </dsp:sp>
    <dsp:sp modelId="{BA5FE3F9-9C5E-4AB0-BF17-E32F4485CACF}">
      <dsp:nvSpPr>
        <dsp:cNvPr id="0" name=""/>
        <dsp:cNvSpPr/>
      </dsp:nvSpPr>
      <dsp:spPr bwMode="white">
        <a:xfrm>
          <a:off x="6778669" y="2644384"/>
          <a:ext cx="581393"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微软雅黑" panose="020B0503020204020204" charset="-122"/>
              <a:ea typeface="微软雅黑" panose="020B0503020204020204" charset="-122"/>
            </a:rPr>
            <a:t>采购详情</a:t>
          </a:r>
        </a:p>
      </dsp:txBody>
      <dsp:txXfrm>
        <a:off x="6795697" y="2661412"/>
        <a:ext cx="547337" cy="2047317"/>
      </dsp:txXfrm>
    </dsp:sp>
    <dsp:sp modelId="{E95BCC40-8465-42D2-94DF-25793E70BD06}">
      <dsp:nvSpPr>
        <dsp:cNvPr id="0" name=""/>
        <dsp:cNvSpPr/>
      </dsp:nvSpPr>
      <dsp:spPr bwMode="white">
        <a:xfrm>
          <a:off x="7416342" y="1320302"/>
          <a:ext cx="1192086"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商品大厅</a:t>
          </a:r>
          <a:endParaRPr sz="1800" kern="1200" dirty="0"/>
        </a:p>
      </dsp:txBody>
      <dsp:txXfrm>
        <a:off x="7449324" y="1353284"/>
        <a:ext cx="1126122" cy="1060129"/>
      </dsp:txXfrm>
    </dsp:sp>
    <dsp:sp modelId="{64B8939A-52CE-4154-9411-4F8397495ECA}">
      <dsp:nvSpPr>
        <dsp:cNvPr id="0" name=""/>
        <dsp:cNvSpPr/>
      </dsp:nvSpPr>
      <dsp:spPr bwMode="white">
        <a:xfrm>
          <a:off x="7421241" y="2644384"/>
          <a:ext cx="579273"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zh-CN" altLang="en-US" sz="1400" b="1" kern="1200" dirty="0">
              <a:latin typeface="微软雅黑" panose="020B0503020204020204" charset="-122"/>
              <a:ea typeface="微软雅黑" panose="020B0503020204020204" charset="-122"/>
            </a:rPr>
            <a:t>商品列表</a:t>
          </a:r>
          <a:endParaRPr sz="1400" kern="1200" dirty="0"/>
        </a:p>
      </dsp:txBody>
      <dsp:txXfrm>
        <a:off x="7438207" y="2661350"/>
        <a:ext cx="545341" cy="2046414"/>
      </dsp:txXfrm>
    </dsp:sp>
    <dsp:sp modelId="{657D70A7-D8D5-44F6-9875-B3B76ACDBAB6}">
      <dsp:nvSpPr>
        <dsp:cNvPr id="0" name=""/>
        <dsp:cNvSpPr/>
      </dsp:nvSpPr>
      <dsp:spPr bwMode="white">
        <a:xfrm>
          <a:off x="8024256" y="2644384"/>
          <a:ext cx="579273" cy="2080346"/>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zh-CN" altLang="en-US" sz="1400" b="1" kern="1200" dirty="0">
              <a:latin typeface="微软雅黑" panose="020B0503020204020204" charset="-122"/>
              <a:ea typeface="微软雅黑" panose="020B0503020204020204" charset="-122"/>
            </a:rPr>
            <a:t>商品详情</a:t>
          </a:r>
          <a:endParaRPr sz="1400" kern="1200" dirty="0"/>
        </a:p>
      </dsp:txBody>
      <dsp:txXfrm>
        <a:off x="8041222" y="2661350"/>
        <a:ext cx="545341" cy="2046414"/>
      </dsp:txXfrm>
    </dsp:sp>
    <dsp:sp modelId="{310CA959-F22E-462D-9F0F-A0F01D56EB4F}">
      <dsp:nvSpPr>
        <dsp:cNvPr id="0" name=""/>
        <dsp:cNvSpPr/>
      </dsp:nvSpPr>
      <dsp:spPr>
        <a:xfrm>
          <a:off x="8657135" y="1320302"/>
          <a:ext cx="1800305"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药商谈药</a:t>
          </a:r>
          <a:endParaRPr sz="1800" b="1" kern="1200" dirty="0">
            <a:solidFill>
              <a:prstClr val="white"/>
            </a:solidFill>
            <a:latin typeface="微软雅黑" panose="020B0503020204020204" charset="-122"/>
            <a:ea typeface="微软雅黑" panose="020B0503020204020204" charset="-122"/>
            <a:cs typeface="+mn-cs"/>
          </a:endParaRPr>
        </a:p>
      </dsp:txBody>
      <dsp:txXfrm>
        <a:off x="8690117" y="1353284"/>
        <a:ext cx="1734341" cy="1060129"/>
      </dsp:txXfrm>
    </dsp:sp>
    <dsp:sp modelId="{22FD8B18-0348-48B7-B183-211BADF75F1E}">
      <dsp:nvSpPr>
        <dsp:cNvPr id="0" name=""/>
        <dsp:cNvSpPr/>
      </dsp:nvSpPr>
      <dsp:spPr>
        <a:xfrm>
          <a:off x="8664635" y="2644384"/>
          <a:ext cx="579273" cy="2080346"/>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板块管理</a:t>
          </a:r>
          <a:endParaRPr sz="1400" b="1" kern="1200" dirty="0">
            <a:solidFill>
              <a:prstClr val="white"/>
            </a:solidFill>
            <a:latin typeface="微软雅黑" panose="020B0503020204020204" charset="-122"/>
            <a:ea typeface="微软雅黑" panose="020B0503020204020204" charset="-122"/>
            <a:cs typeface="+mn-cs"/>
          </a:endParaRPr>
        </a:p>
      </dsp:txBody>
      <dsp:txXfrm>
        <a:off x="8681601" y="2661350"/>
        <a:ext cx="545341" cy="2046414"/>
      </dsp:txXfrm>
    </dsp:sp>
    <dsp:sp modelId="{D3B07A87-489A-45E7-91BD-BD392F0B053A}">
      <dsp:nvSpPr>
        <dsp:cNvPr id="0" name=""/>
        <dsp:cNvSpPr/>
      </dsp:nvSpPr>
      <dsp:spPr>
        <a:xfrm>
          <a:off x="9267651" y="2644384"/>
          <a:ext cx="579273" cy="2080346"/>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话题管理</a:t>
          </a:r>
          <a:endParaRPr sz="1400" b="1" kern="1200" dirty="0">
            <a:solidFill>
              <a:prstClr val="white"/>
            </a:solidFill>
            <a:latin typeface="微软雅黑" panose="020B0503020204020204" charset="-122"/>
            <a:ea typeface="微软雅黑" panose="020B0503020204020204" charset="-122"/>
            <a:cs typeface="+mn-cs"/>
          </a:endParaRPr>
        </a:p>
      </dsp:txBody>
      <dsp:txXfrm>
        <a:off x="9284617" y="2661350"/>
        <a:ext cx="545341" cy="2046414"/>
      </dsp:txXfrm>
    </dsp:sp>
    <dsp:sp modelId="{14DDEF89-C649-40EB-9466-3637F4A46B7E}">
      <dsp:nvSpPr>
        <dsp:cNvPr id="0" name=""/>
        <dsp:cNvSpPr/>
      </dsp:nvSpPr>
      <dsp:spPr>
        <a:xfrm>
          <a:off x="9870667" y="2644384"/>
          <a:ext cx="579273" cy="2080346"/>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评论回复管理</a:t>
          </a:r>
          <a:endParaRPr sz="1400" b="1" kern="1200" dirty="0">
            <a:solidFill>
              <a:prstClr val="white"/>
            </a:solidFill>
            <a:latin typeface="微软雅黑" panose="020B0503020204020204" charset="-122"/>
            <a:ea typeface="微软雅黑" panose="020B0503020204020204" charset="-122"/>
            <a:cs typeface="+mn-cs"/>
          </a:endParaRPr>
        </a:p>
      </dsp:txBody>
      <dsp:txXfrm>
        <a:off x="9887633" y="2661350"/>
        <a:ext cx="545341" cy="2046414"/>
      </dsp:txXfrm>
    </dsp:sp>
    <dsp:sp modelId="{C1070896-6A8A-4806-84CF-E1CB37DC690B}">
      <dsp:nvSpPr>
        <dsp:cNvPr id="0" name=""/>
        <dsp:cNvSpPr/>
      </dsp:nvSpPr>
      <dsp:spPr>
        <a:xfrm>
          <a:off x="10506147" y="1320302"/>
          <a:ext cx="1192038"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注册</a:t>
          </a:r>
          <a:endParaRPr sz="1800" b="1" kern="1200" dirty="0">
            <a:solidFill>
              <a:prstClr val="white"/>
            </a:solidFill>
            <a:latin typeface="微软雅黑" panose="020B0503020204020204" charset="-122"/>
            <a:ea typeface="微软雅黑" panose="020B0503020204020204" charset="-122"/>
            <a:cs typeface="+mn-cs"/>
          </a:endParaRPr>
        </a:p>
      </dsp:txBody>
      <dsp:txXfrm>
        <a:off x="10539129" y="1353284"/>
        <a:ext cx="1126074" cy="1060129"/>
      </dsp:txXfrm>
    </dsp:sp>
    <dsp:sp modelId="{8DB9CC69-7EDA-41FD-B4AD-F3D1EA92F847}">
      <dsp:nvSpPr>
        <dsp:cNvPr id="0" name=""/>
        <dsp:cNvSpPr/>
      </dsp:nvSpPr>
      <dsp:spPr>
        <a:xfrm>
          <a:off x="10511022" y="2644384"/>
          <a:ext cx="579273"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微信登录</a:t>
          </a:r>
          <a:endParaRPr sz="1400" b="1" kern="1200" dirty="0">
            <a:solidFill>
              <a:prstClr val="white"/>
            </a:solidFill>
            <a:latin typeface="微软雅黑" panose="020B0503020204020204" charset="-122"/>
            <a:ea typeface="微软雅黑" panose="020B0503020204020204" charset="-122"/>
            <a:cs typeface="+mn-cs"/>
          </a:endParaRPr>
        </a:p>
      </dsp:txBody>
      <dsp:txXfrm>
        <a:off x="10527988" y="2661350"/>
        <a:ext cx="545341" cy="2046414"/>
      </dsp:txXfrm>
    </dsp:sp>
    <dsp:sp modelId="{5F593A5C-C71F-45E9-ABF9-A9DB82AF299A}">
      <dsp:nvSpPr>
        <dsp:cNvPr id="0" name=""/>
        <dsp:cNvSpPr/>
      </dsp:nvSpPr>
      <dsp:spPr>
        <a:xfrm>
          <a:off x="11114038" y="2644384"/>
          <a:ext cx="579273"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短信注册登录</a:t>
          </a:r>
          <a:endParaRPr sz="1400" b="1" kern="1200" dirty="0">
            <a:solidFill>
              <a:prstClr val="white"/>
            </a:solidFill>
            <a:latin typeface="微软雅黑" panose="020B0503020204020204" charset="-122"/>
            <a:ea typeface="微软雅黑" panose="020B0503020204020204" charset="-122"/>
            <a:cs typeface="+mn-cs"/>
          </a:endParaRPr>
        </a:p>
      </dsp:txBody>
      <dsp:txXfrm>
        <a:off x="11131004" y="2661350"/>
        <a:ext cx="545341" cy="2046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69" y="3641"/>
          <a:ext cx="11716238" cy="111867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zh-CN" altLang="en-US" sz="3200" b="1" kern="1200" dirty="0">
              <a:latin typeface="微软雅黑" panose="020B0503020204020204" charset="-122"/>
              <a:ea typeface="微软雅黑" panose="020B0503020204020204" charset="-122"/>
            </a:rPr>
            <a:t>采购商工作台</a:t>
          </a:r>
          <a:endParaRPr sz="6500" kern="1200" dirty="0"/>
        </a:p>
      </dsp:txBody>
      <dsp:txXfrm>
        <a:off x="32834" y="36406"/>
        <a:ext cx="11650708" cy="1053142"/>
      </dsp:txXfrm>
    </dsp:sp>
    <dsp:sp modelId="{B1FF07CE-EACC-453F-B5A5-DEBE343C225A}">
      <dsp:nvSpPr>
        <dsp:cNvPr id="0" name=""/>
        <dsp:cNvSpPr/>
      </dsp:nvSpPr>
      <dsp:spPr bwMode="white">
        <a:xfrm>
          <a:off x="11009" y="1320302"/>
          <a:ext cx="1193506"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入驻</a:t>
          </a:r>
          <a:endParaRPr sz="1800" kern="1200" dirty="0"/>
        </a:p>
      </dsp:txBody>
      <dsp:txXfrm>
        <a:off x="43991" y="1353284"/>
        <a:ext cx="1127542" cy="1060129"/>
      </dsp:txXfrm>
    </dsp:sp>
    <dsp:sp modelId="{47279968-74AD-4447-B2B1-826C19DFDB5D}">
      <dsp:nvSpPr>
        <dsp:cNvPr id="0" name=""/>
        <dsp:cNvSpPr/>
      </dsp:nvSpPr>
      <dsp:spPr bwMode="white">
        <a:xfrm>
          <a:off x="16063" y="2644384"/>
          <a:ext cx="579971"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上传资料</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sp:txBody>
      <dsp:txXfrm>
        <a:off x="33050" y="2661371"/>
        <a:ext cx="545997" cy="2047399"/>
      </dsp:txXfrm>
    </dsp:sp>
    <dsp:sp modelId="{E14EAB2C-FEE5-446B-BA95-AB92427CE4BD}">
      <dsp:nvSpPr>
        <dsp:cNvPr id="0" name=""/>
        <dsp:cNvSpPr/>
      </dsp:nvSpPr>
      <dsp:spPr bwMode="white">
        <a:xfrm>
          <a:off x="619489" y="2644384"/>
          <a:ext cx="57997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资质审核</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sp:txBody>
      <dsp:txXfrm>
        <a:off x="636476" y="2661371"/>
        <a:ext cx="545997" cy="2047399"/>
      </dsp:txXfrm>
    </dsp:sp>
    <dsp:sp modelId="{41C3EB36-5023-42E9-BFE3-DC734629683C}">
      <dsp:nvSpPr>
        <dsp:cNvPr id="0" name=""/>
        <dsp:cNvSpPr/>
      </dsp:nvSpPr>
      <dsp:spPr bwMode="white">
        <a:xfrm>
          <a:off x="1253008" y="1320302"/>
          <a:ext cx="1193482"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首页</a:t>
          </a:r>
          <a:endParaRPr sz="1800" kern="1200" dirty="0"/>
        </a:p>
      </dsp:txBody>
      <dsp:txXfrm>
        <a:off x="1285990" y="1353284"/>
        <a:ext cx="1127518" cy="1060129"/>
      </dsp:txXfrm>
    </dsp:sp>
    <dsp:sp modelId="{48137DAA-679B-40C7-B8CD-1154370CCB3E}">
      <dsp:nvSpPr>
        <dsp:cNvPr id="0" name=""/>
        <dsp:cNvSpPr/>
      </dsp:nvSpPr>
      <dsp:spPr bwMode="white">
        <a:xfrm>
          <a:off x="1258050" y="2644384"/>
          <a:ext cx="579971"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代办已办</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275037" y="2661371"/>
        <a:ext cx="545997" cy="2047399"/>
      </dsp:txXfrm>
    </dsp:sp>
    <dsp:sp modelId="{BFB8A34C-39C6-4459-A186-2F6574E5C545}">
      <dsp:nvSpPr>
        <dsp:cNvPr id="0" name=""/>
        <dsp:cNvSpPr/>
      </dsp:nvSpPr>
      <dsp:spPr bwMode="white">
        <a:xfrm>
          <a:off x="1861476" y="2644384"/>
          <a:ext cx="57997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通知消息</a:t>
          </a:r>
        </a:p>
      </dsp:txBody>
      <dsp:txXfrm>
        <a:off x="1878463" y="2661371"/>
        <a:ext cx="545997" cy="2047399"/>
      </dsp:txXfrm>
    </dsp:sp>
    <dsp:sp modelId="{6649E061-F139-4572-A045-D66067BA6B8D}">
      <dsp:nvSpPr>
        <dsp:cNvPr id="0" name=""/>
        <dsp:cNvSpPr/>
      </dsp:nvSpPr>
      <dsp:spPr>
        <a:xfrm>
          <a:off x="2494983" y="1320302"/>
          <a:ext cx="1802394"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任务</a:t>
          </a:r>
          <a:endParaRPr sz="1800" b="1" kern="1200" dirty="0">
            <a:solidFill>
              <a:prstClr val="white"/>
            </a:solidFill>
            <a:latin typeface="微软雅黑" panose="020B0503020204020204" charset="-122"/>
            <a:ea typeface="微软雅黑" panose="020B0503020204020204" charset="-122"/>
            <a:cs typeface="+mn-cs"/>
          </a:endParaRPr>
        </a:p>
      </dsp:txBody>
      <dsp:txXfrm>
        <a:off x="2527965" y="1353284"/>
        <a:ext cx="1736430" cy="1060129"/>
      </dsp:txXfrm>
    </dsp:sp>
    <dsp:sp modelId="{41C9C3D5-C218-4698-88B0-F4C80D152B65}">
      <dsp:nvSpPr>
        <dsp:cNvPr id="0" name=""/>
        <dsp:cNvSpPr/>
      </dsp:nvSpPr>
      <dsp:spPr>
        <a:xfrm>
          <a:off x="2502768" y="2644384"/>
          <a:ext cx="57997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签到任务</a:t>
          </a:r>
        </a:p>
      </dsp:txBody>
      <dsp:txXfrm>
        <a:off x="2519755" y="2661371"/>
        <a:ext cx="545997" cy="2047399"/>
      </dsp:txXfrm>
    </dsp:sp>
    <dsp:sp modelId="{E9F47AD3-DDAE-4DDA-A0E8-396BB695D9CB}">
      <dsp:nvSpPr>
        <dsp:cNvPr id="0" name=""/>
        <dsp:cNvSpPr/>
      </dsp:nvSpPr>
      <dsp:spPr>
        <a:xfrm>
          <a:off x="3106194" y="2644384"/>
          <a:ext cx="57997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浏览大厅任务</a:t>
          </a:r>
        </a:p>
      </dsp:txBody>
      <dsp:txXfrm>
        <a:off x="3123181" y="2661371"/>
        <a:ext cx="545997" cy="2047399"/>
      </dsp:txXfrm>
    </dsp:sp>
    <dsp:sp modelId="{009EAB13-1D8C-4113-A2F8-098C70315A1A}">
      <dsp:nvSpPr>
        <dsp:cNvPr id="0" name=""/>
        <dsp:cNvSpPr/>
      </dsp:nvSpPr>
      <dsp:spPr>
        <a:xfrm>
          <a:off x="3709620" y="2644384"/>
          <a:ext cx="57997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下单任务</a:t>
          </a:r>
        </a:p>
      </dsp:txBody>
      <dsp:txXfrm>
        <a:off x="3726607" y="2661371"/>
        <a:ext cx="545997" cy="2047399"/>
      </dsp:txXfrm>
    </dsp:sp>
    <dsp:sp modelId="{02B2487F-33B5-43DA-A6C4-001D076F2EAC}">
      <dsp:nvSpPr>
        <dsp:cNvPr id="0" name=""/>
        <dsp:cNvSpPr/>
      </dsp:nvSpPr>
      <dsp:spPr>
        <a:xfrm>
          <a:off x="4345870" y="1320302"/>
          <a:ext cx="1802346"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订阅消息</a:t>
          </a:r>
          <a:endParaRPr sz="1800" b="1" kern="1200" dirty="0">
            <a:solidFill>
              <a:prstClr val="white"/>
            </a:solidFill>
            <a:latin typeface="微软雅黑" panose="020B0503020204020204" charset="-122"/>
            <a:ea typeface="微软雅黑" panose="020B0503020204020204" charset="-122"/>
            <a:cs typeface="+mn-cs"/>
          </a:endParaRPr>
        </a:p>
      </dsp:txBody>
      <dsp:txXfrm>
        <a:off x="4378852" y="1353284"/>
        <a:ext cx="1736382" cy="1060129"/>
      </dsp:txXfrm>
    </dsp:sp>
    <dsp:sp modelId="{847EF4AA-67AE-4A62-BB66-AB552C916BA8}">
      <dsp:nvSpPr>
        <dsp:cNvPr id="0" name=""/>
        <dsp:cNvSpPr/>
      </dsp:nvSpPr>
      <dsp:spPr>
        <a:xfrm>
          <a:off x="4353631" y="2644384"/>
          <a:ext cx="57997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站内消息</a:t>
          </a:r>
        </a:p>
      </dsp:txBody>
      <dsp:txXfrm>
        <a:off x="4370618" y="2661371"/>
        <a:ext cx="545997" cy="2047399"/>
      </dsp:txXfrm>
    </dsp:sp>
    <dsp:sp modelId="{ECD3A63A-E38F-4483-A1F1-9E4CA9D2E881}">
      <dsp:nvSpPr>
        <dsp:cNvPr id="0" name=""/>
        <dsp:cNvSpPr/>
      </dsp:nvSpPr>
      <dsp:spPr>
        <a:xfrm>
          <a:off x="4957057" y="2644384"/>
          <a:ext cx="57997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短信提醒</a:t>
          </a:r>
        </a:p>
      </dsp:txBody>
      <dsp:txXfrm>
        <a:off x="4974044" y="2661371"/>
        <a:ext cx="545997" cy="2047399"/>
      </dsp:txXfrm>
    </dsp:sp>
    <dsp:sp modelId="{EA8BA6D6-9F4A-4866-BFE4-73ADCEDD0D2B}">
      <dsp:nvSpPr>
        <dsp:cNvPr id="0" name=""/>
        <dsp:cNvSpPr/>
      </dsp:nvSpPr>
      <dsp:spPr>
        <a:xfrm>
          <a:off x="5560483" y="2644384"/>
          <a:ext cx="57997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微信提醒</a:t>
          </a:r>
        </a:p>
      </dsp:txBody>
      <dsp:txXfrm>
        <a:off x="5577470" y="2661371"/>
        <a:ext cx="545997" cy="2047399"/>
      </dsp:txXfrm>
    </dsp:sp>
    <dsp:sp modelId="{E95BCC40-8465-42D2-94DF-25793E70BD06}">
      <dsp:nvSpPr>
        <dsp:cNvPr id="0" name=""/>
        <dsp:cNvSpPr/>
      </dsp:nvSpPr>
      <dsp:spPr bwMode="white">
        <a:xfrm>
          <a:off x="6196709" y="1320302"/>
          <a:ext cx="1189147"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档案管理</a:t>
          </a:r>
          <a:endParaRPr sz="1800" b="1" kern="1200" dirty="0">
            <a:solidFill>
              <a:prstClr val="white"/>
            </a:solidFill>
            <a:latin typeface="微软雅黑" panose="020B0503020204020204" charset="-122"/>
            <a:ea typeface="微软雅黑" panose="020B0503020204020204" charset="-122"/>
            <a:cs typeface="+mn-cs"/>
          </a:endParaRPr>
        </a:p>
      </dsp:txBody>
      <dsp:txXfrm>
        <a:off x="6229691" y="1353284"/>
        <a:ext cx="1123183" cy="1060129"/>
      </dsp:txXfrm>
    </dsp:sp>
    <dsp:sp modelId="{64B8939A-52CE-4154-9411-4F8397495ECA}">
      <dsp:nvSpPr>
        <dsp:cNvPr id="0" name=""/>
        <dsp:cNvSpPr/>
      </dsp:nvSpPr>
      <dsp:spPr bwMode="white">
        <a:xfrm>
          <a:off x="6201699" y="2644384"/>
          <a:ext cx="577856"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基本信息</a:t>
          </a:r>
          <a:endParaRPr sz="1600" b="1" kern="1200" dirty="0">
            <a:latin typeface="微软雅黑" panose="020B0503020204020204" pitchFamily="34" charset="-122"/>
            <a:ea typeface="微软雅黑" panose="020B0503020204020204" pitchFamily="34" charset="-122"/>
          </a:endParaRPr>
        </a:p>
      </dsp:txBody>
      <dsp:txXfrm>
        <a:off x="6218624" y="2661309"/>
        <a:ext cx="544006" cy="2046496"/>
      </dsp:txXfrm>
    </dsp:sp>
    <dsp:sp modelId="{479E6CB1-6F0D-4979-8ED0-9A3CCF1F6C56}">
      <dsp:nvSpPr>
        <dsp:cNvPr id="0" name=""/>
        <dsp:cNvSpPr/>
      </dsp:nvSpPr>
      <dsp:spPr>
        <a:xfrm>
          <a:off x="6803010" y="2644384"/>
          <a:ext cx="577856"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安全认证</a:t>
          </a:r>
          <a:endParaRPr sz="1600" b="1" kern="1200" dirty="0">
            <a:latin typeface="微软雅黑" panose="020B0503020204020204" pitchFamily="34" charset="-122"/>
            <a:ea typeface="微软雅黑" panose="020B0503020204020204" pitchFamily="34" charset="-122"/>
          </a:endParaRPr>
        </a:p>
      </dsp:txBody>
      <dsp:txXfrm>
        <a:off x="6819935" y="2661309"/>
        <a:ext cx="544006" cy="2046496"/>
      </dsp:txXfrm>
    </dsp:sp>
    <dsp:sp modelId="{C1CB070B-FD97-44C1-852B-3DF803DD40FA}">
      <dsp:nvSpPr>
        <dsp:cNvPr id="0" name=""/>
        <dsp:cNvSpPr/>
      </dsp:nvSpPr>
      <dsp:spPr>
        <a:xfrm>
          <a:off x="7434349" y="1320302"/>
          <a:ext cx="1795856"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采购管理</a:t>
          </a:r>
          <a:endParaRPr sz="1800" b="1" kern="1200" dirty="0">
            <a:solidFill>
              <a:prstClr val="white"/>
            </a:solidFill>
            <a:latin typeface="微软雅黑" panose="020B0503020204020204" charset="-122"/>
            <a:ea typeface="微软雅黑" panose="020B0503020204020204" charset="-122"/>
            <a:cs typeface="+mn-cs"/>
          </a:endParaRPr>
        </a:p>
      </dsp:txBody>
      <dsp:txXfrm>
        <a:off x="7467331" y="1353284"/>
        <a:ext cx="1729892" cy="1060129"/>
      </dsp:txXfrm>
    </dsp:sp>
    <dsp:sp modelId="{2CF8291C-9B4F-4352-A7B6-34CCE6B6BE17}">
      <dsp:nvSpPr>
        <dsp:cNvPr id="0" name=""/>
        <dsp:cNvSpPr/>
      </dsp:nvSpPr>
      <dsp:spPr>
        <a:xfrm>
          <a:off x="7442038" y="2644384"/>
          <a:ext cx="577856"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发布采购</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7458963" y="2661309"/>
        <a:ext cx="544006" cy="2046496"/>
      </dsp:txXfrm>
    </dsp:sp>
    <dsp:sp modelId="{4A085E9F-297F-4D09-A573-E9E3E0030417}">
      <dsp:nvSpPr>
        <dsp:cNvPr id="0" name=""/>
        <dsp:cNvSpPr/>
      </dsp:nvSpPr>
      <dsp:spPr>
        <a:xfrm>
          <a:off x="8043349" y="2644384"/>
          <a:ext cx="577856"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8060274" y="2661309"/>
        <a:ext cx="544006" cy="2046496"/>
      </dsp:txXfrm>
    </dsp:sp>
    <dsp:sp modelId="{827DC35A-46D3-45CE-BF0B-9DAB3CD547AA}">
      <dsp:nvSpPr>
        <dsp:cNvPr id="0" name=""/>
        <dsp:cNvSpPr/>
      </dsp:nvSpPr>
      <dsp:spPr>
        <a:xfrm>
          <a:off x="8644660" y="2644384"/>
          <a:ext cx="577856"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查看报价</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8661585" y="2661309"/>
        <a:ext cx="544006" cy="2046496"/>
      </dsp:txXfrm>
    </dsp:sp>
    <dsp:sp modelId="{1AD34ED2-2996-4807-9F2D-6075FDA2B459}">
      <dsp:nvSpPr>
        <dsp:cNvPr id="0" name=""/>
        <dsp:cNvSpPr/>
      </dsp:nvSpPr>
      <dsp:spPr>
        <a:xfrm>
          <a:off x="9278699" y="1320302"/>
          <a:ext cx="1189100"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我的收藏</a:t>
          </a:r>
          <a:endParaRPr sz="1800" b="1" kern="1200" dirty="0">
            <a:solidFill>
              <a:prstClr val="white"/>
            </a:solidFill>
            <a:latin typeface="微软雅黑" panose="020B0503020204020204" charset="-122"/>
            <a:ea typeface="微软雅黑" panose="020B0503020204020204" charset="-122"/>
            <a:cs typeface="+mn-cs"/>
          </a:endParaRPr>
        </a:p>
      </dsp:txBody>
      <dsp:txXfrm>
        <a:off x="9311681" y="1353284"/>
        <a:ext cx="1123136" cy="1060129"/>
      </dsp:txXfrm>
    </dsp:sp>
    <dsp:sp modelId="{4C75D04F-F3E8-4634-90D6-F03928CF28A4}">
      <dsp:nvSpPr>
        <dsp:cNvPr id="0" name=""/>
        <dsp:cNvSpPr/>
      </dsp:nvSpPr>
      <dsp:spPr>
        <a:xfrm>
          <a:off x="9283665" y="2644384"/>
          <a:ext cx="577856" cy="2080346"/>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店铺收藏</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9300590" y="2661309"/>
        <a:ext cx="544006" cy="2046496"/>
      </dsp:txXfrm>
    </dsp:sp>
    <dsp:sp modelId="{D12EC294-D889-406C-8388-DCE50100B2F0}">
      <dsp:nvSpPr>
        <dsp:cNvPr id="0" name=""/>
        <dsp:cNvSpPr/>
      </dsp:nvSpPr>
      <dsp:spPr>
        <a:xfrm>
          <a:off x="9884976" y="2644384"/>
          <a:ext cx="577856" cy="2080346"/>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商品收藏</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9901901" y="2661309"/>
        <a:ext cx="544006" cy="2046496"/>
      </dsp:txXfrm>
    </dsp:sp>
    <dsp:sp modelId="{5DBD2730-9FF3-4436-93E1-55B63E32F70C}">
      <dsp:nvSpPr>
        <dsp:cNvPr id="0" name=""/>
        <dsp:cNvSpPr/>
      </dsp:nvSpPr>
      <dsp:spPr>
        <a:xfrm>
          <a:off x="10516291" y="1320302"/>
          <a:ext cx="1189076"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综合统计</a:t>
          </a:r>
          <a:endParaRPr sz="1800" b="1" kern="1200" dirty="0">
            <a:solidFill>
              <a:prstClr val="white"/>
            </a:solidFill>
            <a:latin typeface="微软雅黑" panose="020B0503020204020204" charset="-122"/>
            <a:ea typeface="微软雅黑" panose="020B0503020204020204" charset="-122"/>
            <a:cs typeface="+mn-cs"/>
          </a:endParaRPr>
        </a:p>
      </dsp:txBody>
      <dsp:txXfrm>
        <a:off x="10549273" y="1353284"/>
        <a:ext cx="1123112" cy="1060129"/>
      </dsp:txXfrm>
    </dsp:sp>
    <dsp:sp modelId="{EFD6424B-1AC1-4708-849F-C3B57D9A2C31}">
      <dsp:nvSpPr>
        <dsp:cNvPr id="0" name=""/>
        <dsp:cNvSpPr/>
      </dsp:nvSpPr>
      <dsp:spPr>
        <a:xfrm>
          <a:off x="10521246" y="2644384"/>
          <a:ext cx="577856"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资金记录</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0538171" y="2661309"/>
        <a:ext cx="544006" cy="2046496"/>
      </dsp:txXfrm>
    </dsp:sp>
    <dsp:sp modelId="{2BA9B58F-45F2-4521-AB2F-8989BFAEF9D2}">
      <dsp:nvSpPr>
        <dsp:cNvPr id="0" name=""/>
        <dsp:cNvSpPr/>
      </dsp:nvSpPr>
      <dsp:spPr>
        <a:xfrm>
          <a:off x="11122557" y="2644384"/>
          <a:ext cx="577856"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金额统计</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1139482" y="2661309"/>
        <a:ext cx="544006" cy="2046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2846" y="3641"/>
          <a:ext cx="11710685" cy="111867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zh-CN" altLang="en-US" sz="3200" b="1" kern="1200" dirty="0">
              <a:latin typeface="微软雅黑" panose="020B0503020204020204" charset="-122"/>
              <a:ea typeface="微软雅黑" panose="020B0503020204020204" charset="-122"/>
            </a:rPr>
            <a:t>供应商主页</a:t>
          </a:r>
          <a:endParaRPr sz="6500" kern="1200" dirty="0"/>
        </a:p>
      </dsp:txBody>
      <dsp:txXfrm>
        <a:off x="35611" y="36406"/>
        <a:ext cx="11645155" cy="1053142"/>
      </dsp:txXfrm>
    </dsp:sp>
    <dsp:sp modelId="{41C3EB36-5023-42E9-BFE3-DC734629683C}">
      <dsp:nvSpPr>
        <dsp:cNvPr id="0" name=""/>
        <dsp:cNvSpPr/>
      </dsp:nvSpPr>
      <dsp:spPr bwMode="white">
        <a:xfrm>
          <a:off x="14277" y="1320302"/>
          <a:ext cx="6584267"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首页</a:t>
          </a:r>
          <a:endParaRPr sz="1800" kern="1200" dirty="0"/>
        </a:p>
      </dsp:txBody>
      <dsp:txXfrm>
        <a:off x="47259" y="1353284"/>
        <a:ext cx="6518303" cy="1060129"/>
      </dsp:txXfrm>
    </dsp:sp>
    <dsp:sp modelId="{48137DAA-679B-40C7-B8CD-1154370CCB3E}">
      <dsp:nvSpPr>
        <dsp:cNvPr id="0" name=""/>
        <dsp:cNvSpPr/>
      </dsp:nvSpPr>
      <dsp:spPr bwMode="white">
        <a:xfrm>
          <a:off x="40393" y="2644384"/>
          <a:ext cx="1583550"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商家信息</a:t>
          </a:r>
          <a:endParaRPr sz="1600" b="1" kern="1200" dirty="0">
            <a:latin typeface="微软雅黑" panose="020B0503020204020204" pitchFamily="34" charset="-122"/>
            <a:ea typeface="微软雅黑" panose="020B0503020204020204" pitchFamily="34" charset="-122"/>
          </a:endParaRPr>
        </a:p>
      </dsp:txBody>
      <dsp:txXfrm>
        <a:off x="86774" y="2690765"/>
        <a:ext cx="1490788" cy="1988611"/>
      </dsp:txXfrm>
    </dsp:sp>
    <dsp:sp modelId="{BFB8A34C-39C6-4459-A186-2F6574E5C545}">
      <dsp:nvSpPr>
        <dsp:cNvPr id="0" name=""/>
        <dsp:cNvSpPr/>
      </dsp:nvSpPr>
      <dsp:spPr bwMode="white">
        <a:xfrm>
          <a:off x="1689888" y="2644384"/>
          <a:ext cx="1583550"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收藏</a:t>
          </a:r>
        </a:p>
      </dsp:txBody>
      <dsp:txXfrm>
        <a:off x="1736269" y="2690765"/>
        <a:ext cx="1490788" cy="1988611"/>
      </dsp:txXfrm>
    </dsp:sp>
    <dsp:sp modelId="{BA5FE3F9-9C5E-4AB0-BF17-E32F4485CACF}">
      <dsp:nvSpPr>
        <dsp:cNvPr id="0" name=""/>
        <dsp:cNvSpPr/>
      </dsp:nvSpPr>
      <dsp:spPr bwMode="white">
        <a:xfrm>
          <a:off x="3339382" y="2644384"/>
          <a:ext cx="1583550"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关注</a:t>
          </a:r>
        </a:p>
      </dsp:txBody>
      <dsp:txXfrm>
        <a:off x="3385763" y="2690765"/>
        <a:ext cx="1490788" cy="1988611"/>
      </dsp:txXfrm>
    </dsp:sp>
    <dsp:sp modelId="{27F6145B-F94B-46DB-9324-AC0E0DF6024E}">
      <dsp:nvSpPr>
        <dsp:cNvPr id="0" name=""/>
        <dsp:cNvSpPr/>
      </dsp:nvSpPr>
      <dsp:spPr>
        <a:xfrm>
          <a:off x="4988877" y="2644384"/>
          <a:ext cx="1583550"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经营信息</a:t>
          </a:r>
        </a:p>
      </dsp:txBody>
      <dsp:txXfrm>
        <a:off x="5035258" y="2690765"/>
        <a:ext cx="1490788" cy="1988611"/>
      </dsp:txXfrm>
    </dsp:sp>
    <dsp:sp modelId="{C1CB070B-FD97-44C1-852B-3DF803DD40FA}">
      <dsp:nvSpPr>
        <dsp:cNvPr id="0" name=""/>
        <dsp:cNvSpPr/>
      </dsp:nvSpPr>
      <dsp:spPr>
        <a:xfrm>
          <a:off x="6731726" y="1320302"/>
          <a:ext cx="1590156"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商品</a:t>
          </a:r>
          <a:endParaRPr sz="1800" b="1" kern="1200" dirty="0">
            <a:solidFill>
              <a:prstClr val="white"/>
            </a:solidFill>
            <a:latin typeface="微软雅黑" panose="020B0503020204020204" charset="-122"/>
            <a:ea typeface="微软雅黑" panose="020B0503020204020204" charset="-122"/>
            <a:cs typeface="+mn-cs"/>
          </a:endParaRPr>
        </a:p>
      </dsp:txBody>
      <dsp:txXfrm>
        <a:off x="6764708" y="1353284"/>
        <a:ext cx="1524192" cy="1060129"/>
      </dsp:txXfrm>
    </dsp:sp>
    <dsp:sp modelId="{76B0349D-1B8C-45AC-81EA-AECEEAE5F92B}">
      <dsp:nvSpPr>
        <dsp:cNvPr id="0" name=""/>
        <dsp:cNvSpPr/>
      </dsp:nvSpPr>
      <dsp:spPr>
        <a:xfrm>
          <a:off x="6734827" y="2644384"/>
          <a:ext cx="1583954" cy="2080346"/>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出售商品信息</a:t>
          </a:r>
          <a:r>
            <a:rPr lang="en-US" altLang="zh-CN" sz="1600" b="1" kern="1200" dirty="0">
              <a:solidFill>
                <a:prstClr val="white"/>
              </a:solidFill>
              <a:latin typeface="微软雅黑" panose="020B0503020204020204" pitchFamily="34" charset="-122"/>
              <a:ea typeface="微软雅黑" panose="020B0503020204020204" pitchFamily="34" charset="-122"/>
              <a:cs typeface="+mn-cs"/>
            </a:rPr>
            <a:t>(</a:t>
          </a: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采购商可直接显示联系方式</a:t>
          </a:r>
          <a:r>
            <a:rPr lang="en-US" altLang="zh-CN" sz="1600" b="1" kern="1200" dirty="0">
              <a:solidFill>
                <a:prstClr val="white"/>
              </a:solidFill>
              <a:latin typeface="微软雅黑" panose="020B0503020204020204" pitchFamily="34" charset="-122"/>
              <a:ea typeface="微软雅黑" panose="020B0503020204020204" pitchFamily="34" charset="-122"/>
              <a:cs typeface="+mn-cs"/>
            </a:rPr>
            <a:t>)</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6781219" y="2690776"/>
        <a:ext cx="1491170" cy="1987562"/>
      </dsp:txXfrm>
    </dsp:sp>
    <dsp:sp modelId="{6B240A95-3531-4855-95F7-7F42015EB6E8}">
      <dsp:nvSpPr>
        <dsp:cNvPr id="0" name=""/>
        <dsp:cNvSpPr/>
      </dsp:nvSpPr>
      <dsp:spPr>
        <a:xfrm>
          <a:off x="8455065" y="1320302"/>
          <a:ext cx="3247035"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动态</a:t>
          </a:r>
          <a:endParaRPr sz="1800" b="1" kern="1200" dirty="0">
            <a:solidFill>
              <a:prstClr val="white"/>
            </a:solidFill>
            <a:latin typeface="微软雅黑" panose="020B0503020204020204" charset="-122"/>
            <a:ea typeface="微软雅黑" panose="020B0503020204020204" charset="-122"/>
            <a:cs typeface="+mn-cs"/>
          </a:endParaRPr>
        </a:p>
      </dsp:txBody>
      <dsp:txXfrm>
        <a:off x="8488047" y="1353284"/>
        <a:ext cx="3181071" cy="1060129"/>
      </dsp:txXfrm>
    </dsp:sp>
    <dsp:sp modelId="{4E6BDC53-876F-427B-A2EF-FCF1049BCF6F}">
      <dsp:nvSpPr>
        <dsp:cNvPr id="0" name=""/>
        <dsp:cNvSpPr/>
      </dsp:nvSpPr>
      <dsp:spPr>
        <a:xfrm>
          <a:off x="8467835" y="2644384"/>
          <a:ext cx="1577776"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商业动态</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8514046" y="2690595"/>
        <a:ext cx="1485354" cy="1987924"/>
      </dsp:txXfrm>
    </dsp:sp>
    <dsp:sp modelId="{AED6A545-B229-4007-8323-0F03EE14C000}">
      <dsp:nvSpPr>
        <dsp:cNvPr id="0" name=""/>
        <dsp:cNvSpPr/>
      </dsp:nvSpPr>
      <dsp:spPr>
        <a:xfrm>
          <a:off x="10111555" y="2644384"/>
          <a:ext cx="1577776"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资讯动态</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0157766" y="2690595"/>
        <a:ext cx="1485354" cy="1987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4653" y="3641"/>
          <a:ext cx="11707070" cy="111867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zh-CN" altLang="en-US" sz="3200" b="1" kern="1200" dirty="0">
              <a:latin typeface="微软雅黑" panose="020B0503020204020204" charset="-122"/>
              <a:ea typeface="微软雅黑" panose="020B0503020204020204" charset="-122"/>
            </a:rPr>
            <a:t>供应商工作台</a:t>
          </a:r>
          <a:endParaRPr sz="6500" kern="1200" dirty="0"/>
        </a:p>
      </dsp:txBody>
      <dsp:txXfrm>
        <a:off x="37418" y="36406"/>
        <a:ext cx="11641540" cy="1053142"/>
      </dsp:txXfrm>
    </dsp:sp>
    <dsp:sp modelId="{B1FF07CE-EACC-453F-B5A5-DEBE343C225A}">
      <dsp:nvSpPr>
        <dsp:cNvPr id="0" name=""/>
        <dsp:cNvSpPr/>
      </dsp:nvSpPr>
      <dsp:spPr bwMode="white">
        <a:xfrm>
          <a:off x="15609" y="1320302"/>
          <a:ext cx="1133538"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入驻</a:t>
          </a:r>
          <a:endParaRPr sz="1800" kern="1200" dirty="0"/>
        </a:p>
      </dsp:txBody>
      <dsp:txXfrm>
        <a:off x="48591" y="1353284"/>
        <a:ext cx="1067574" cy="1060129"/>
      </dsp:txXfrm>
    </dsp:sp>
    <dsp:sp modelId="{47279968-74AD-4447-B2B1-826C19DFDB5D}">
      <dsp:nvSpPr>
        <dsp:cNvPr id="0" name=""/>
        <dsp:cNvSpPr/>
      </dsp:nvSpPr>
      <dsp:spPr bwMode="white">
        <a:xfrm>
          <a:off x="20409" y="2644384"/>
          <a:ext cx="550831"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上传资料</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sp:txBody>
      <dsp:txXfrm>
        <a:off x="36542" y="2660517"/>
        <a:ext cx="518565" cy="2049107"/>
      </dsp:txXfrm>
    </dsp:sp>
    <dsp:sp modelId="{E14EAB2C-FEE5-446B-BA95-AB92427CE4BD}">
      <dsp:nvSpPr>
        <dsp:cNvPr id="0" name=""/>
        <dsp:cNvSpPr/>
      </dsp:nvSpPr>
      <dsp:spPr bwMode="white">
        <a:xfrm>
          <a:off x="593516" y="2644384"/>
          <a:ext cx="55083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rgbClr val="FFFFFF"/>
              </a:solidFill>
              <a:latin typeface="微软雅黑" panose="020B0503020204020204" pitchFamily="34" charset="-122"/>
              <a:ea typeface="微软雅黑" panose="020B0503020204020204" pitchFamily="34" charset="-122"/>
              <a:cs typeface="Helvetica"/>
            </a:rPr>
            <a:t>资质审核</a:t>
          </a:r>
          <a:endParaRPr sz="1600" b="1" kern="1200" dirty="0">
            <a:solidFill>
              <a:srgbClr val="FFFFFF"/>
            </a:solidFill>
            <a:latin typeface="微软雅黑" panose="020B0503020204020204" pitchFamily="34" charset="-122"/>
            <a:ea typeface="微软雅黑" panose="020B0503020204020204" pitchFamily="34" charset="-122"/>
            <a:cs typeface="Helvetica"/>
          </a:endParaRPr>
        </a:p>
      </dsp:txBody>
      <dsp:txXfrm>
        <a:off x="609649" y="2660517"/>
        <a:ext cx="518565" cy="2049107"/>
      </dsp:txXfrm>
    </dsp:sp>
    <dsp:sp modelId="{41C3EB36-5023-42E9-BFE3-DC734629683C}">
      <dsp:nvSpPr>
        <dsp:cNvPr id="0" name=""/>
        <dsp:cNvSpPr/>
      </dsp:nvSpPr>
      <dsp:spPr bwMode="white">
        <a:xfrm>
          <a:off x="1195203" y="1320302"/>
          <a:ext cx="1711878"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首页</a:t>
          </a:r>
          <a:endParaRPr sz="1800" kern="1200" dirty="0"/>
        </a:p>
      </dsp:txBody>
      <dsp:txXfrm>
        <a:off x="1228185" y="1353284"/>
        <a:ext cx="1645914" cy="1060129"/>
      </dsp:txXfrm>
    </dsp:sp>
    <dsp:sp modelId="{48137DAA-679B-40C7-B8CD-1154370CCB3E}">
      <dsp:nvSpPr>
        <dsp:cNvPr id="0" name=""/>
        <dsp:cNvSpPr/>
      </dsp:nvSpPr>
      <dsp:spPr bwMode="white">
        <a:xfrm>
          <a:off x="1202620" y="2644384"/>
          <a:ext cx="55083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代办已办</a:t>
          </a:r>
          <a:endParaRPr sz="1600" b="1" kern="1200" dirty="0">
            <a:latin typeface="微软雅黑" panose="020B0503020204020204" pitchFamily="34" charset="-122"/>
            <a:ea typeface="微软雅黑" panose="020B0503020204020204" pitchFamily="34" charset="-122"/>
          </a:endParaRPr>
        </a:p>
      </dsp:txBody>
      <dsp:txXfrm>
        <a:off x="1218753" y="2660517"/>
        <a:ext cx="518565" cy="2049107"/>
      </dsp:txXfrm>
    </dsp:sp>
    <dsp:sp modelId="{BFB8A34C-39C6-4459-A186-2F6574E5C545}">
      <dsp:nvSpPr>
        <dsp:cNvPr id="0" name=""/>
        <dsp:cNvSpPr/>
      </dsp:nvSpPr>
      <dsp:spPr bwMode="white">
        <a:xfrm>
          <a:off x="1775727" y="2644384"/>
          <a:ext cx="55083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通知消息</a:t>
          </a:r>
        </a:p>
      </dsp:txBody>
      <dsp:txXfrm>
        <a:off x="1791860" y="2660517"/>
        <a:ext cx="518565" cy="2049107"/>
      </dsp:txXfrm>
    </dsp:sp>
    <dsp:sp modelId="{BA5FE3F9-9C5E-4AB0-BF17-E32F4485CACF}">
      <dsp:nvSpPr>
        <dsp:cNvPr id="0" name=""/>
        <dsp:cNvSpPr/>
      </dsp:nvSpPr>
      <dsp:spPr bwMode="white">
        <a:xfrm>
          <a:off x="2348834" y="2644384"/>
          <a:ext cx="550831"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统计</a:t>
          </a:r>
        </a:p>
      </dsp:txBody>
      <dsp:txXfrm>
        <a:off x="2364967" y="2660517"/>
        <a:ext cx="518565" cy="2049107"/>
      </dsp:txXfrm>
    </dsp:sp>
    <dsp:sp modelId="{E95BCC40-8465-42D2-94DF-25793E70BD06}">
      <dsp:nvSpPr>
        <dsp:cNvPr id="0" name=""/>
        <dsp:cNvSpPr/>
      </dsp:nvSpPr>
      <dsp:spPr bwMode="white">
        <a:xfrm>
          <a:off x="2953137" y="1320302"/>
          <a:ext cx="1705759"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档案管理</a:t>
          </a:r>
          <a:endParaRPr sz="1800" b="1" kern="1200" dirty="0">
            <a:solidFill>
              <a:prstClr val="white"/>
            </a:solidFill>
            <a:latin typeface="微软雅黑" panose="020B0503020204020204" charset="-122"/>
            <a:ea typeface="微软雅黑" panose="020B0503020204020204" charset="-122"/>
            <a:cs typeface="+mn-cs"/>
          </a:endParaRPr>
        </a:p>
      </dsp:txBody>
      <dsp:txXfrm>
        <a:off x="2986119" y="1353284"/>
        <a:ext cx="1639795" cy="1060129"/>
      </dsp:txXfrm>
    </dsp:sp>
    <dsp:sp modelId="{64B8939A-52CE-4154-9411-4F8397495ECA}">
      <dsp:nvSpPr>
        <dsp:cNvPr id="0" name=""/>
        <dsp:cNvSpPr/>
      </dsp:nvSpPr>
      <dsp:spPr bwMode="white">
        <a:xfrm>
          <a:off x="2960508" y="2644384"/>
          <a:ext cx="548822"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基本信息</a:t>
          </a:r>
          <a:endParaRPr sz="1600" b="1" kern="1200" dirty="0">
            <a:latin typeface="微软雅黑" panose="020B0503020204020204" pitchFamily="34" charset="-122"/>
            <a:ea typeface="微软雅黑" panose="020B0503020204020204" pitchFamily="34" charset="-122"/>
          </a:endParaRPr>
        </a:p>
      </dsp:txBody>
      <dsp:txXfrm>
        <a:off x="2976582" y="2660458"/>
        <a:ext cx="516674" cy="2048198"/>
      </dsp:txXfrm>
    </dsp:sp>
    <dsp:sp modelId="{657D70A7-D8D5-44F6-9875-B3B76ACDBAB6}">
      <dsp:nvSpPr>
        <dsp:cNvPr id="0" name=""/>
        <dsp:cNvSpPr/>
      </dsp:nvSpPr>
      <dsp:spPr bwMode="white">
        <a:xfrm>
          <a:off x="3531606" y="2644384"/>
          <a:ext cx="548822" cy="208034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安全认证</a:t>
          </a:r>
          <a:endParaRPr sz="1600" b="1" kern="1200" dirty="0">
            <a:latin typeface="微软雅黑" panose="020B0503020204020204" pitchFamily="34" charset="-122"/>
            <a:ea typeface="微软雅黑" panose="020B0503020204020204" pitchFamily="34" charset="-122"/>
          </a:endParaRPr>
        </a:p>
      </dsp:txBody>
      <dsp:txXfrm>
        <a:off x="3547680" y="2660458"/>
        <a:ext cx="516674" cy="2048198"/>
      </dsp:txXfrm>
    </dsp:sp>
    <dsp:sp modelId="{8617CE93-8C3F-42B6-8C72-61BB3386735B}">
      <dsp:nvSpPr>
        <dsp:cNvPr id="0" name=""/>
        <dsp:cNvSpPr/>
      </dsp:nvSpPr>
      <dsp:spPr>
        <a:xfrm>
          <a:off x="4102704" y="2644384"/>
          <a:ext cx="54882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店铺设置</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4118778" y="2660458"/>
        <a:ext cx="516674" cy="2048198"/>
      </dsp:txXfrm>
    </dsp:sp>
    <dsp:sp modelId="{4AA97641-247F-420F-A9D4-1BF423AC969C}">
      <dsp:nvSpPr>
        <dsp:cNvPr id="0" name=""/>
        <dsp:cNvSpPr/>
      </dsp:nvSpPr>
      <dsp:spPr>
        <a:xfrm>
          <a:off x="4704953" y="1320302"/>
          <a:ext cx="1711787"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任务</a:t>
          </a:r>
          <a:endParaRPr sz="1800" b="1" kern="1200" dirty="0">
            <a:solidFill>
              <a:prstClr val="white"/>
            </a:solidFill>
            <a:latin typeface="微软雅黑" panose="020B0503020204020204" charset="-122"/>
            <a:ea typeface="微软雅黑" panose="020B0503020204020204" charset="-122"/>
            <a:cs typeface="+mn-cs"/>
          </a:endParaRPr>
        </a:p>
      </dsp:txBody>
      <dsp:txXfrm>
        <a:off x="4737935" y="1353284"/>
        <a:ext cx="1645823" cy="1060129"/>
      </dsp:txXfrm>
    </dsp:sp>
    <dsp:sp modelId="{65EFDC76-5C5D-4C03-AFF7-A02D7C43EF22}">
      <dsp:nvSpPr>
        <dsp:cNvPr id="0" name=""/>
        <dsp:cNvSpPr/>
      </dsp:nvSpPr>
      <dsp:spPr>
        <a:xfrm>
          <a:off x="4712324" y="2644384"/>
          <a:ext cx="55083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签到任务</a:t>
          </a:r>
        </a:p>
      </dsp:txBody>
      <dsp:txXfrm>
        <a:off x="4728457" y="2660517"/>
        <a:ext cx="518565" cy="2049107"/>
      </dsp:txXfrm>
    </dsp:sp>
    <dsp:sp modelId="{2C54FAB9-B70F-4513-928A-E5DD168C7DEA}">
      <dsp:nvSpPr>
        <dsp:cNvPr id="0" name=""/>
        <dsp:cNvSpPr/>
      </dsp:nvSpPr>
      <dsp:spPr>
        <a:xfrm>
          <a:off x="5285431" y="2644384"/>
          <a:ext cx="55083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浏览大厅任务</a:t>
          </a:r>
        </a:p>
      </dsp:txBody>
      <dsp:txXfrm>
        <a:off x="5301564" y="2660517"/>
        <a:ext cx="518565" cy="2049107"/>
      </dsp:txXfrm>
    </dsp:sp>
    <dsp:sp modelId="{B76EF924-70A7-4D1D-975E-3B6318D53C1A}">
      <dsp:nvSpPr>
        <dsp:cNvPr id="0" name=""/>
        <dsp:cNvSpPr/>
      </dsp:nvSpPr>
      <dsp:spPr>
        <a:xfrm>
          <a:off x="5858538" y="2644384"/>
          <a:ext cx="55083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投标任务</a:t>
          </a:r>
        </a:p>
      </dsp:txBody>
      <dsp:txXfrm>
        <a:off x="5874671" y="2660517"/>
        <a:ext cx="518565" cy="2049107"/>
      </dsp:txXfrm>
    </dsp:sp>
    <dsp:sp modelId="{1E235EB9-E512-4C6D-8072-2795A9F91516}">
      <dsp:nvSpPr>
        <dsp:cNvPr id="0" name=""/>
        <dsp:cNvSpPr/>
      </dsp:nvSpPr>
      <dsp:spPr>
        <a:xfrm>
          <a:off x="6462796" y="1320302"/>
          <a:ext cx="1711742"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订阅消息</a:t>
          </a:r>
          <a:endParaRPr sz="1800" b="1" kern="1200" dirty="0">
            <a:solidFill>
              <a:prstClr val="white"/>
            </a:solidFill>
            <a:latin typeface="微软雅黑" panose="020B0503020204020204" charset="-122"/>
            <a:ea typeface="微软雅黑" panose="020B0503020204020204" charset="-122"/>
            <a:cs typeface="+mn-cs"/>
          </a:endParaRPr>
        </a:p>
      </dsp:txBody>
      <dsp:txXfrm>
        <a:off x="6495778" y="1353284"/>
        <a:ext cx="1645778" cy="1060129"/>
      </dsp:txXfrm>
    </dsp:sp>
    <dsp:sp modelId="{38591B25-E852-4503-8D4A-E1B85E068B88}">
      <dsp:nvSpPr>
        <dsp:cNvPr id="0" name=""/>
        <dsp:cNvSpPr/>
      </dsp:nvSpPr>
      <dsp:spPr>
        <a:xfrm>
          <a:off x="6470145" y="2644384"/>
          <a:ext cx="55083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站内消息</a:t>
          </a:r>
        </a:p>
      </dsp:txBody>
      <dsp:txXfrm>
        <a:off x="6486278" y="2660517"/>
        <a:ext cx="518565" cy="2049107"/>
      </dsp:txXfrm>
    </dsp:sp>
    <dsp:sp modelId="{F277ABC2-E53F-4252-9DF9-8A1599D23006}">
      <dsp:nvSpPr>
        <dsp:cNvPr id="0" name=""/>
        <dsp:cNvSpPr/>
      </dsp:nvSpPr>
      <dsp:spPr>
        <a:xfrm>
          <a:off x="7043252" y="2644384"/>
          <a:ext cx="55083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短信提醒</a:t>
          </a:r>
        </a:p>
      </dsp:txBody>
      <dsp:txXfrm>
        <a:off x="7059385" y="2660517"/>
        <a:ext cx="518565" cy="2049107"/>
      </dsp:txXfrm>
    </dsp:sp>
    <dsp:sp modelId="{2D1C20F1-BD03-4BA8-8FB2-B83CE1A3399E}">
      <dsp:nvSpPr>
        <dsp:cNvPr id="0" name=""/>
        <dsp:cNvSpPr/>
      </dsp:nvSpPr>
      <dsp:spPr>
        <a:xfrm>
          <a:off x="7616359" y="2644384"/>
          <a:ext cx="550831" cy="208137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微信提醒</a:t>
          </a:r>
        </a:p>
      </dsp:txBody>
      <dsp:txXfrm>
        <a:off x="7632492" y="2660517"/>
        <a:ext cx="518565" cy="2049107"/>
      </dsp:txXfrm>
    </dsp:sp>
    <dsp:sp modelId="{F2DDD620-10D4-4F49-BE7E-726A0DA0401B}">
      <dsp:nvSpPr>
        <dsp:cNvPr id="0" name=""/>
        <dsp:cNvSpPr/>
      </dsp:nvSpPr>
      <dsp:spPr bwMode="white">
        <a:xfrm>
          <a:off x="8220595" y="1320302"/>
          <a:ext cx="1129376"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商品管理</a:t>
          </a:r>
          <a:endParaRPr sz="1800" b="1" kern="1200" dirty="0">
            <a:solidFill>
              <a:prstClr val="white"/>
            </a:solidFill>
            <a:latin typeface="微软雅黑" panose="020B0503020204020204" charset="-122"/>
            <a:ea typeface="微软雅黑" panose="020B0503020204020204" charset="-122"/>
            <a:cs typeface="+mn-cs"/>
          </a:endParaRPr>
        </a:p>
      </dsp:txBody>
      <dsp:txXfrm>
        <a:off x="8253577" y="1353284"/>
        <a:ext cx="1063412" cy="1060129"/>
      </dsp:txXfrm>
    </dsp:sp>
    <dsp:sp modelId="{52375933-8D8D-4ABE-8FF1-D9FFCC515B6A}">
      <dsp:nvSpPr>
        <dsp:cNvPr id="0" name=""/>
        <dsp:cNvSpPr/>
      </dsp:nvSpPr>
      <dsp:spPr>
        <a:xfrm>
          <a:off x="8225323" y="2644384"/>
          <a:ext cx="54882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发布商品</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8241397" y="2660458"/>
        <a:ext cx="516674" cy="2048198"/>
      </dsp:txXfrm>
    </dsp:sp>
    <dsp:sp modelId="{47BC82DD-3A51-49FA-93A5-C7B9AE1BAB6F}">
      <dsp:nvSpPr>
        <dsp:cNvPr id="0" name=""/>
        <dsp:cNvSpPr/>
      </dsp:nvSpPr>
      <dsp:spPr>
        <a:xfrm>
          <a:off x="8796421" y="2644384"/>
          <a:ext cx="54882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商品管理</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8812495" y="2660458"/>
        <a:ext cx="516674" cy="2048198"/>
      </dsp:txXfrm>
    </dsp:sp>
    <dsp:sp modelId="{21674D1C-034E-4CEE-96BE-7F0536099DA2}">
      <dsp:nvSpPr>
        <dsp:cNvPr id="0" name=""/>
        <dsp:cNvSpPr/>
      </dsp:nvSpPr>
      <dsp:spPr bwMode="white">
        <a:xfrm>
          <a:off x="9396027" y="1320302"/>
          <a:ext cx="1129353"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报价管理</a:t>
          </a:r>
          <a:endParaRPr sz="1800" b="1" kern="1200" dirty="0">
            <a:solidFill>
              <a:prstClr val="white"/>
            </a:solidFill>
            <a:latin typeface="微软雅黑" panose="020B0503020204020204" charset="-122"/>
            <a:ea typeface="微软雅黑" panose="020B0503020204020204" charset="-122"/>
            <a:cs typeface="+mn-cs"/>
          </a:endParaRPr>
        </a:p>
      </dsp:txBody>
      <dsp:txXfrm>
        <a:off x="9429009" y="1353284"/>
        <a:ext cx="1063389" cy="1060129"/>
      </dsp:txXfrm>
    </dsp:sp>
    <dsp:sp modelId="{4B38CE2F-0C4E-4BA1-9BE0-75D050A0444C}">
      <dsp:nvSpPr>
        <dsp:cNvPr id="0" name=""/>
        <dsp:cNvSpPr/>
      </dsp:nvSpPr>
      <dsp:spPr>
        <a:xfrm>
          <a:off x="9400744" y="2644384"/>
          <a:ext cx="54882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我的报价</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9416818" y="2660458"/>
        <a:ext cx="516674" cy="2048198"/>
      </dsp:txXfrm>
    </dsp:sp>
    <dsp:sp modelId="{50A4EEB9-FCF8-4134-94B7-0AEF1C92A6E4}">
      <dsp:nvSpPr>
        <dsp:cNvPr id="0" name=""/>
        <dsp:cNvSpPr/>
      </dsp:nvSpPr>
      <dsp:spPr>
        <a:xfrm>
          <a:off x="9971842" y="2644384"/>
          <a:ext cx="54882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报价详情</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9987916" y="2660458"/>
        <a:ext cx="516674" cy="2048198"/>
      </dsp:txXfrm>
    </dsp:sp>
    <dsp:sp modelId="{5DBD2730-9FF3-4436-93E1-55B63E32F70C}">
      <dsp:nvSpPr>
        <dsp:cNvPr id="0" name=""/>
        <dsp:cNvSpPr/>
      </dsp:nvSpPr>
      <dsp:spPr>
        <a:xfrm>
          <a:off x="10571437" y="1320302"/>
          <a:ext cx="1129331" cy="1126093"/>
        </a:xfrm>
        <a:prstGeom prst="roundRect">
          <a:avLst>
            <a:gd name="adj" fmla="val 10000"/>
          </a:avLst>
        </a:prstGeom>
        <a:solidFill>
          <a:srgbClr val="1D6FA9">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panose="020B0503020204020204" charset="-122"/>
              <a:ea typeface="微软雅黑" panose="020B0503020204020204" charset="-122"/>
              <a:cs typeface="+mn-cs"/>
            </a:rPr>
            <a:t>综合统计</a:t>
          </a:r>
          <a:endParaRPr sz="1800" b="1" kern="1200" dirty="0">
            <a:solidFill>
              <a:prstClr val="white"/>
            </a:solidFill>
            <a:latin typeface="微软雅黑" panose="020B0503020204020204" charset="-122"/>
            <a:ea typeface="微软雅黑" panose="020B0503020204020204" charset="-122"/>
            <a:cs typeface="+mn-cs"/>
          </a:endParaRPr>
        </a:p>
      </dsp:txBody>
      <dsp:txXfrm>
        <a:off x="10604419" y="1353284"/>
        <a:ext cx="1063367" cy="1060129"/>
      </dsp:txXfrm>
    </dsp:sp>
    <dsp:sp modelId="{EFD6424B-1AC1-4708-849F-C3B57D9A2C31}">
      <dsp:nvSpPr>
        <dsp:cNvPr id="0" name=""/>
        <dsp:cNvSpPr/>
      </dsp:nvSpPr>
      <dsp:spPr>
        <a:xfrm>
          <a:off x="10576142" y="2644384"/>
          <a:ext cx="54882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资金记录</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0592216" y="2660458"/>
        <a:ext cx="516674" cy="2048198"/>
      </dsp:txXfrm>
    </dsp:sp>
    <dsp:sp modelId="{2BA9B58F-45F2-4521-AB2F-8989BFAEF9D2}">
      <dsp:nvSpPr>
        <dsp:cNvPr id="0" name=""/>
        <dsp:cNvSpPr/>
      </dsp:nvSpPr>
      <dsp:spPr>
        <a:xfrm>
          <a:off x="11147240" y="2644384"/>
          <a:ext cx="548822" cy="2080346"/>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prstClr val="white"/>
              </a:solidFill>
              <a:latin typeface="微软雅黑" panose="020B0503020204020204" pitchFamily="34" charset="-122"/>
              <a:ea typeface="微软雅黑" panose="020B0503020204020204" pitchFamily="34" charset="-122"/>
              <a:cs typeface="+mn-cs"/>
            </a:rPr>
            <a:t>金额统计</a:t>
          </a:r>
          <a:endParaRPr sz="1600" b="1" kern="1200" dirty="0">
            <a:solidFill>
              <a:prstClr val="white"/>
            </a:solidFill>
            <a:latin typeface="微软雅黑" panose="020B0503020204020204" pitchFamily="34" charset="-122"/>
            <a:ea typeface="微软雅黑" panose="020B0503020204020204" pitchFamily="34" charset="-122"/>
            <a:cs typeface="+mn-cs"/>
          </a:endParaRPr>
        </a:p>
      </dsp:txBody>
      <dsp:txXfrm>
        <a:off x="11163314" y="2660458"/>
        <a:ext cx="516674" cy="2048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3411" y="3641"/>
          <a:ext cx="11709554" cy="111867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zh-CN" altLang="en-US" sz="1800" b="1" kern="1200" dirty="0">
              <a:latin typeface="微软雅黑" panose="020B0503020204020204" charset="-122"/>
              <a:ea typeface="微软雅黑" panose="020B0503020204020204" charset="-122"/>
            </a:rPr>
            <a:t>营销系统（暂无参考效果图）</a:t>
          </a:r>
          <a:endParaRPr sz="1800" kern="1200" dirty="0"/>
        </a:p>
      </dsp:txBody>
      <dsp:txXfrm>
        <a:off x="36176" y="36406"/>
        <a:ext cx="11644024" cy="1053142"/>
      </dsp:txXfrm>
    </dsp:sp>
    <dsp:sp modelId="{B1FF07CE-EACC-453F-B5A5-DEBE343C225A}">
      <dsp:nvSpPr>
        <dsp:cNvPr id="0" name=""/>
        <dsp:cNvSpPr/>
      </dsp:nvSpPr>
      <dsp:spPr bwMode="white">
        <a:xfrm>
          <a:off x="14841" y="1320302"/>
          <a:ext cx="6965322"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消费功能</a:t>
          </a:r>
          <a:endParaRPr sz="1800" kern="1200" dirty="0"/>
        </a:p>
      </dsp:txBody>
      <dsp:txXfrm>
        <a:off x="47823" y="1353284"/>
        <a:ext cx="6899358" cy="1060129"/>
      </dsp:txXfrm>
    </dsp:sp>
    <dsp:sp modelId="{47279968-74AD-4447-B2B1-826C19DFDB5D}">
      <dsp:nvSpPr>
        <dsp:cNvPr id="0" name=""/>
        <dsp:cNvSpPr/>
      </dsp:nvSpPr>
      <dsp:spPr bwMode="white">
        <a:xfrm>
          <a:off x="42524"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数字商品</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（银两）</a:t>
          </a:r>
          <a:endParaRPr sz="1400" b="1" kern="1200" dirty="0">
            <a:solidFill>
              <a:srgbClr val="FFFFFF"/>
            </a:solidFill>
            <a:latin typeface="微软雅黑" panose="020B0503020204020204" charset="-122"/>
            <a:ea typeface="微软雅黑" panose="020B0503020204020204" charset="-122"/>
            <a:cs typeface="Helvetica"/>
          </a:endParaRPr>
        </a:p>
      </dsp:txBody>
      <dsp:txXfrm>
        <a:off x="75124" y="2676984"/>
        <a:ext cx="1047834" cy="2016173"/>
      </dsp:txXfrm>
    </dsp:sp>
    <dsp:sp modelId="{E14EAB2C-FEE5-446B-BA95-AB92427CE4BD}">
      <dsp:nvSpPr>
        <dsp:cNvPr id="0" name=""/>
        <dsp:cNvSpPr/>
      </dsp:nvSpPr>
      <dsp:spPr bwMode="white">
        <a:xfrm>
          <a:off x="1201908" y="2644384"/>
          <a:ext cx="1113034"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在线充值</a:t>
          </a:r>
          <a:endParaRPr sz="1400" b="1" kern="1200" dirty="0">
            <a:solidFill>
              <a:srgbClr val="FFFFFF"/>
            </a:solidFill>
            <a:latin typeface="微软雅黑" panose="020B0503020204020204" charset="-122"/>
            <a:ea typeface="微软雅黑" panose="020B0503020204020204" charset="-122"/>
            <a:cs typeface="Helvetica"/>
          </a:endParaRPr>
        </a:p>
      </dsp:txBody>
      <dsp:txXfrm>
        <a:off x="1234508" y="2676984"/>
        <a:ext cx="1047834" cy="2016173"/>
      </dsp:txXfrm>
    </dsp:sp>
    <dsp:sp modelId="{BF5B2830-E82B-412D-945A-55C0B02C9F54}">
      <dsp:nvSpPr>
        <dsp:cNvPr id="0" name=""/>
        <dsp:cNvSpPr/>
      </dsp:nvSpPr>
      <dsp:spPr bwMode="white">
        <a:xfrm>
          <a:off x="2361293" y="2644384"/>
          <a:ext cx="1113034"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接单宝</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2230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（供应商）</a:t>
          </a:r>
          <a:endParaRPr sz="1400" b="1" kern="1200" dirty="0">
            <a:solidFill>
              <a:srgbClr val="FFFFFF"/>
            </a:solidFill>
            <a:latin typeface="微软雅黑" panose="020B0503020204020204" charset="-122"/>
            <a:ea typeface="微软雅黑" panose="020B0503020204020204" charset="-122"/>
            <a:cs typeface="Helvetica"/>
          </a:endParaRPr>
        </a:p>
      </dsp:txBody>
      <dsp:txXfrm>
        <a:off x="2393893" y="2676984"/>
        <a:ext cx="1047834" cy="2016173"/>
      </dsp:txXfrm>
    </dsp:sp>
    <dsp:sp modelId="{68C85E95-2FFA-43D7-8352-62804AA7BC26}">
      <dsp:nvSpPr>
        <dsp:cNvPr id="0" name=""/>
        <dsp:cNvSpPr/>
      </dsp:nvSpPr>
      <dsp:spPr>
        <a:xfrm>
          <a:off x="3520677"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付费会员</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（供应商）</a:t>
          </a:r>
          <a:endParaRPr sz="1400" b="1" kern="1200" dirty="0">
            <a:solidFill>
              <a:srgbClr val="FFFFFF"/>
            </a:solidFill>
            <a:latin typeface="微软雅黑" panose="020B0503020204020204" charset="-122"/>
            <a:ea typeface="微软雅黑" panose="020B0503020204020204" charset="-122"/>
            <a:cs typeface="Helvetica"/>
          </a:endParaRPr>
        </a:p>
      </dsp:txBody>
      <dsp:txXfrm>
        <a:off x="3553277" y="2676984"/>
        <a:ext cx="1047834" cy="2016173"/>
      </dsp:txXfrm>
    </dsp:sp>
    <dsp:sp modelId="{34F7A0FD-527E-4588-8C86-47B52935FD84}">
      <dsp:nvSpPr>
        <dsp:cNvPr id="0" name=""/>
        <dsp:cNvSpPr/>
      </dsp:nvSpPr>
      <dsp:spPr>
        <a:xfrm>
          <a:off x="4680061"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直通车</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（供应商）</a:t>
          </a:r>
          <a:endParaRPr sz="1400" b="1" kern="1200" dirty="0">
            <a:solidFill>
              <a:srgbClr val="FFFFFF"/>
            </a:solidFill>
            <a:latin typeface="微软雅黑" panose="020B0503020204020204" charset="-122"/>
            <a:ea typeface="微软雅黑" panose="020B0503020204020204" charset="-122"/>
            <a:cs typeface="Helvetica"/>
          </a:endParaRPr>
        </a:p>
      </dsp:txBody>
      <dsp:txXfrm>
        <a:off x="4712661" y="2676984"/>
        <a:ext cx="1047834" cy="2016173"/>
      </dsp:txXfrm>
    </dsp:sp>
    <dsp:sp modelId="{3B2E8C36-D18E-4C8D-B92A-C9631674A657}">
      <dsp:nvSpPr>
        <dsp:cNvPr id="0" name=""/>
        <dsp:cNvSpPr/>
      </dsp:nvSpPr>
      <dsp:spPr>
        <a:xfrm>
          <a:off x="5839446"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优质采购商</a:t>
          </a:r>
          <a:endParaRPr lang="en-US" altLang="zh-CN" sz="1400" b="1" kern="1200" dirty="0">
            <a:solidFill>
              <a:srgbClr val="FFFFFF"/>
            </a:solidFill>
            <a:latin typeface="微软雅黑" panose="020B0503020204020204" charset="-122"/>
            <a:ea typeface="微软雅黑" panose="020B0503020204020204" charset="-122"/>
            <a:cs typeface="Helvetica"/>
          </a:endParaRPr>
        </a:p>
        <a:p>
          <a:pPr marL="0" lvl="0" indent="0" algn="ctr" defTabSz="666750">
            <a:lnSpc>
              <a:spcPct val="90000"/>
            </a:lnSpc>
            <a:spcBef>
              <a:spcPct val="0"/>
            </a:spcBef>
            <a:spcAft>
              <a:spcPct val="35000"/>
            </a:spcAft>
            <a:buNone/>
          </a:pPr>
          <a:r>
            <a:rPr lang="zh-CN" altLang="en-US" sz="1400" b="1" kern="1200" dirty="0">
              <a:solidFill>
                <a:srgbClr val="FFFFFF"/>
              </a:solidFill>
              <a:latin typeface="微软雅黑" panose="020B0503020204020204" charset="-122"/>
              <a:ea typeface="微软雅黑" panose="020B0503020204020204" charset="-122"/>
              <a:cs typeface="Helvetica"/>
            </a:rPr>
            <a:t>（采购商）</a:t>
          </a:r>
          <a:endParaRPr sz="1400" b="1" kern="1200" dirty="0">
            <a:solidFill>
              <a:srgbClr val="FFFFFF"/>
            </a:solidFill>
            <a:latin typeface="微软雅黑" panose="020B0503020204020204" charset="-122"/>
            <a:ea typeface="微软雅黑" panose="020B0503020204020204" charset="-122"/>
            <a:cs typeface="Helvetica"/>
          </a:endParaRPr>
        </a:p>
      </dsp:txBody>
      <dsp:txXfrm>
        <a:off x="5872046" y="2676984"/>
        <a:ext cx="1047834" cy="2016173"/>
      </dsp:txXfrm>
    </dsp:sp>
    <dsp:sp modelId="{41C3EB36-5023-42E9-BFE3-DC734629683C}">
      <dsp:nvSpPr>
        <dsp:cNvPr id="0" name=""/>
        <dsp:cNvSpPr/>
      </dsp:nvSpPr>
      <dsp:spPr bwMode="white">
        <a:xfrm>
          <a:off x="7073773" y="1320302"/>
          <a:ext cx="4627763"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charset="-122"/>
              <a:ea typeface="微软雅黑" panose="020B0503020204020204" charset="-122"/>
            </a:rPr>
            <a:t>活动功能</a:t>
          </a:r>
          <a:endParaRPr sz="1800" kern="1200" dirty="0"/>
        </a:p>
      </dsp:txBody>
      <dsp:txXfrm>
        <a:off x="7106755" y="1353284"/>
        <a:ext cx="4561799" cy="1060129"/>
      </dsp:txXfrm>
    </dsp:sp>
    <dsp:sp modelId="{48137DAA-679B-40C7-B8CD-1154370CCB3E}">
      <dsp:nvSpPr>
        <dsp:cNvPr id="0" name=""/>
        <dsp:cNvSpPr/>
      </dsp:nvSpPr>
      <dsp:spPr bwMode="white">
        <a:xfrm>
          <a:off x="7092061"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每日签到</a:t>
          </a:r>
          <a:endParaRPr sz="1400" b="1" kern="1200" dirty="0">
            <a:solidFill>
              <a:prstClr val="white"/>
            </a:solidFill>
            <a:latin typeface="微软雅黑" panose="020B0503020204020204" charset="-122"/>
            <a:ea typeface="微软雅黑" panose="020B0503020204020204" charset="-122"/>
            <a:cs typeface="+mn-cs"/>
          </a:endParaRPr>
        </a:p>
      </dsp:txBody>
      <dsp:txXfrm>
        <a:off x="7124661" y="2676984"/>
        <a:ext cx="1047834" cy="2016173"/>
      </dsp:txXfrm>
    </dsp:sp>
    <dsp:sp modelId="{12BFFBCA-9337-4F46-8517-74A6B2EEC51D}">
      <dsp:nvSpPr>
        <dsp:cNvPr id="0" name=""/>
        <dsp:cNvSpPr/>
      </dsp:nvSpPr>
      <dsp:spPr bwMode="white">
        <a:xfrm>
          <a:off x="8251445" y="2644384"/>
          <a:ext cx="1113034"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每日任务</a:t>
          </a:r>
          <a:endParaRPr lang="en-US" altLang="zh-CN" sz="1400" b="1" kern="1200" dirty="0">
            <a:solidFill>
              <a:prstClr val="white"/>
            </a:solidFill>
            <a:latin typeface="微软雅黑" panose="020B0503020204020204" charset="-122"/>
            <a:ea typeface="微软雅黑" panose="020B0503020204020204" charset="-122"/>
            <a:cs typeface="+mn-cs"/>
          </a:endParaRPr>
        </a:p>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（供应商）</a:t>
          </a:r>
          <a:endParaRPr sz="1400" b="1" kern="1200" dirty="0">
            <a:solidFill>
              <a:prstClr val="white"/>
            </a:solidFill>
            <a:latin typeface="微软雅黑" panose="020B0503020204020204" charset="-122"/>
            <a:ea typeface="微软雅黑" panose="020B0503020204020204" charset="-122"/>
            <a:cs typeface="+mn-cs"/>
          </a:endParaRPr>
        </a:p>
      </dsp:txBody>
      <dsp:txXfrm>
        <a:off x="8284045" y="2676984"/>
        <a:ext cx="1047834" cy="2016173"/>
      </dsp:txXfrm>
    </dsp:sp>
    <dsp:sp modelId="{BFB8A34C-39C6-4459-A186-2F6574E5C545}">
      <dsp:nvSpPr>
        <dsp:cNvPr id="0" name=""/>
        <dsp:cNvSpPr/>
      </dsp:nvSpPr>
      <dsp:spPr bwMode="white">
        <a:xfrm>
          <a:off x="9410830" y="2644384"/>
          <a:ext cx="1113034"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每日任务</a:t>
          </a:r>
          <a:endParaRPr lang="en-US" altLang="zh-CN" sz="1400" b="1" kern="1200" dirty="0">
            <a:solidFill>
              <a:prstClr val="white"/>
            </a:solidFill>
            <a:latin typeface="微软雅黑" panose="020B0503020204020204" charset="-122"/>
            <a:ea typeface="微软雅黑" panose="020B0503020204020204" charset="-122"/>
            <a:cs typeface="+mn-cs"/>
          </a:endParaRPr>
        </a:p>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（采购商）</a:t>
          </a:r>
          <a:endParaRPr lang="zh-CN" altLang="en-US" sz="1400" b="1" kern="1200" dirty="0">
            <a:latin typeface="微软雅黑" panose="020B0503020204020204" charset="-122"/>
            <a:ea typeface="微软雅黑" panose="020B0503020204020204" charset="-122"/>
          </a:endParaRPr>
        </a:p>
      </dsp:txBody>
      <dsp:txXfrm>
        <a:off x="9443430" y="2676984"/>
        <a:ext cx="1047834" cy="2016173"/>
      </dsp:txXfrm>
    </dsp:sp>
    <dsp:sp modelId="{BA5FE3F9-9C5E-4AB0-BF17-E32F4485CACF}">
      <dsp:nvSpPr>
        <dsp:cNvPr id="0" name=""/>
        <dsp:cNvSpPr/>
      </dsp:nvSpPr>
      <dsp:spPr bwMode="white">
        <a:xfrm>
          <a:off x="10570214" y="2644384"/>
          <a:ext cx="1113034"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微软雅黑" panose="020B0503020204020204" charset="-122"/>
              <a:ea typeface="微软雅黑" panose="020B0503020204020204" charset="-122"/>
            </a:rPr>
            <a:t>夺标活动</a:t>
          </a:r>
        </a:p>
      </dsp:txBody>
      <dsp:txXfrm>
        <a:off x="10602814" y="2676984"/>
        <a:ext cx="1047834" cy="20161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E90C-BE2C-4C87-BFA9-C04BC4F8277A}">
      <dsp:nvSpPr>
        <dsp:cNvPr id="0" name=""/>
        <dsp:cNvSpPr/>
      </dsp:nvSpPr>
      <dsp:spPr bwMode="white">
        <a:xfrm>
          <a:off x="3604" y="3641"/>
          <a:ext cx="11709168" cy="111867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zh-CN" altLang="en-US" sz="3200" b="1" kern="1200" dirty="0">
              <a:latin typeface="微软雅黑" panose="020B0503020204020204" charset="-122"/>
              <a:ea typeface="微软雅黑" panose="020B0503020204020204" charset="-122"/>
            </a:rPr>
            <a:t>管理系统</a:t>
          </a:r>
          <a:endParaRPr sz="6500" kern="1200" dirty="0"/>
        </a:p>
      </dsp:txBody>
      <dsp:txXfrm>
        <a:off x="36369" y="36406"/>
        <a:ext cx="11643638" cy="1053142"/>
      </dsp:txXfrm>
    </dsp:sp>
    <dsp:sp modelId="{B1FF07CE-EACC-453F-B5A5-DEBE343C225A}">
      <dsp:nvSpPr>
        <dsp:cNvPr id="0" name=""/>
        <dsp:cNvSpPr/>
      </dsp:nvSpPr>
      <dsp:spPr bwMode="white">
        <a:xfrm>
          <a:off x="14815" y="1320302"/>
          <a:ext cx="1858172"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设置</a:t>
          </a:r>
          <a:endParaRPr sz="1800" b="1" kern="1200" dirty="0">
            <a:latin typeface="微软雅黑" panose="020B0503020204020204" pitchFamily="34" charset="-122"/>
            <a:ea typeface="微软雅黑" panose="020B0503020204020204" pitchFamily="34" charset="-122"/>
          </a:endParaRPr>
        </a:p>
      </dsp:txBody>
      <dsp:txXfrm>
        <a:off x="47797" y="1353284"/>
        <a:ext cx="1792208" cy="1060129"/>
      </dsp:txXfrm>
    </dsp:sp>
    <dsp:sp modelId="{47279968-74AD-4447-B2B1-826C19DFDB5D}">
      <dsp:nvSpPr>
        <dsp:cNvPr id="0" name=""/>
        <dsp:cNvSpPr/>
      </dsp:nvSpPr>
      <dsp:spPr bwMode="white">
        <a:xfrm>
          <a:off x="22911" y="2644384"/>
          <a:ext cx="356796"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系统设置</a:t>
          </a:r>
          <a:endParaRPr sz="1500" b="1" kern="1200" dirty="0">
            <a:solidFill>
              <a:srgbClr val="FFFFFF"/>
            </a:solidFill>
            <a:latin typeface="微软雅黑" panose="020B0503020204020204" charset="-122"/>
            <a:ea typeface="微软雅黑" panose="020B0503020204020204" charset="-122"/>
            <a:cs typeface="Helvetica"/>
          </a:endParaRPr>
        </a:p>
      </dsp:txBody>
      <dsp:txXfrm>
        <a:off x="33361" y="2654834"/>
        <a:ext cx="335896" cy="2060473"/>
      </dsp:txXfrm>
    </dsp:sp>
    <dsp:sp modelId="{E14EAB2C-FEE5-446B-BA95-AB92427CE4BD}">
      <dsp:nvSpPr>
        <dsp:cNvPr id="0" name=""/>
        <dsp:cNvSpPr/>
      </dsp:nvSpPr>
      <dsp:spPr bwMode="white">
        <a:xfrm>
          <a:off x="394207" y="2644384"/>
          <a:ext cx="356796"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功能设置</a:t>
          </a:r>
          <a:endParaRPr sz="1500" b="1" kern="1200" dirty="0">
            <a:solidFill>
              <a:srgbClr val="FFFFFF"/>
            </a:solidFill>
            <a:latin typeface="微软雅黑" panose="020B0503020204020204" charset="-122"/>
            <a:ea typeface="微软雅黑" panose="020B0503020204020204" charset="-122"/>
            <a:cs typeface="Helvetica"/>
          </a:endParaRPr>
        </a:p>
      </dsp:txBody>
      <dsp:txXfrm>
        <a:off x="404657" y="2654834"/>
        <a:ext cx="335896" cy="2060473"/>
      </dsp:txXfrm>
    </dsp:sp>
    <dsp:sp modelId="{BF5B2830-E82B-412D-945A-55C0B02C9F54}">
      <dsp:nvSpPr>
        <dsp:cNvPr id="0" name=""/>
        <dsp:cNvSpPr/>
      </dsp:nvSpPr>
      <dsp:spPr bwMode="white">
        <a:xfrm>
          <a:off x="765503" y="2644384"/>
          <a:ext cx="356796"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机构管理</a:t>
          </a:r>
          <a:endParaRPr sz="1500" b="1" kern="1200" dirty="0">
            <a:solidFill>
              <a:srgbClr val="FFFFFF"/>
            </a:solidFill>
            <a:latin typeface="微软雅黑" panose="020B0503020204020204" charset="-122"/>
            <a:ea typeface="微软雅黑" panose="020B0503020204020204" charset="-122"/>
            <a:cs typeface="Helvetica"/>
          </a:endParaRPr>
        </a:p>
      </dsp:txBody>
      <dsp:txXfrm>
        <a:off x="775953" y="2654834"/>
        <a:ext cx="335896" cy="2060473"/>
      </dsp:txXfrm>
    </dsp:sp>
    <dsp:sp modelId="{1FD1B4C4-277C-4DB2-8EFB-848A1AF34629}">
      <dsp:nvSpPr>
        <dsp:cNvPr id="0" name=""/>
        <dsp:cNvSpPr/>
      </dsp:nvSpPr>
      <dsp:spPr>
        <a:xfrm>
          <a:off x="1136799" y="2644384"/>
          <a:ext cx="356796"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角色管理</a:t>
          </a:r>
          <a:endParaRPr sz="1500" b="1" kern="1200" dirty="0">
            <a:solidFill>
              <a:srgbClr val="FFFFFF"/>
            </a:solidFill>
            <a:latin typeface="微软雅黑" panose="020B0503020204020204" charset="-122"/>
            <a:ea typeface="微软雅黑" panose="020B0503020204020204" charset="-122"/>
            <a:cs typeface="Helvetica"/>
          </a:endParaRPr>
        </a:p>
      </dsp:txBody>
      <dsp:txXfrm>
        <a:off x="1147249" y="2654834"/>
        <a:ext cx="335896" cy="2060473"/>
      </dsp:txXfrm>
    </dsp:sp>
    <dsp:sp modelId="{9456ADED-583A-4C52-B814-6489594DE2C2}">
      <dsp:nvSpPr>
        <dsp:cNvPr id="0" name=""/>
        <dsp:cNvSpPr/>
      </dsp:nvSpPr>
      <dsp:spPr>
        <a:xfrm>
          <a:off x="1508095" y="2644384"/>
          <a:ext cx="356796"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FFFFFF"/>
              </a:solidFill>
              <a:latin typeface="微软雅黑" panose="020B0503020204020204" charset="-122"/>
              <a:ea typeface="微软雅黑" panose="020B0503020204020204" charset="-122"/>
              <a:cs typeface="Helvetica"/>
            </a:rPr>
            <a:t>系统日志</a:t>
          </a:r>
          <a:endParaRPr sz="1500" b="1" kern="1200" dirty="0">
            <a:solidFill>
              <a:srgbClr val="FFFFFF"/>
            </a:solidFill>
            <a:latin typeface="微软雅黑" panose="020B0503020204020204" charset="-122"/>
            <a:ea typeface="微软雅黑" panose="020B0503020204020204" charset="-122"/>
            <a:cs typeface="Helvetica"/>
          </a:endParaRPr>
        </a:p>
      </dsp:txBody>
      <dsp:txXfrm>
        <a:off x="1518545" y="2654834"/>
        <a:ext cx="335896" cy="2060473"/>
      </dsp:txXfrm>
    </dsp:sp>
    <dsp:sp modelId="{41C3EB36-5023-42E9-BFE3-DC734629683C}">
      <dsp:nvSpPr>
        <dsp:cNvPr id="0" name=""/>
        <dsp:cNvSpPr/>
      </dsp:nvSpPr>
      <dsp:spPr bwMode="white">
        <a:xfrm>
          <a:off x="1902849" y="1320302"/>
          <a:ext cx="1858114"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平台</a:t>
          </a:r>
          <a:endParaRPr sz="1800" b="1" kern="1200" dirty="0">
            <a:latin typeface="微软雅黑" panose="020B0503020204020204" pitchFamily="34" charset="-122"/>
            <a:ea typeface="微软雅黑" panose="020B0503020204020204" pitchFamily="34" charset="-122"/>
          </a:endParaRPr>
        </a:p>
      </dsp:txBody>
      <dsp:txXfrm>
        <a:off x="1935831" y="1353284"/>
        <a:ext cx="1792150" cy="1060129"/>
      </dsp:txXfrm>
    </dsp:sp>
    <dsp:sp modelId="{48137DAA-679B-40C7-B8CD-1154370CCB3E}">
      <dsp:nvSpPr>
        <dsp:cNvPr id="0" name=""/>
        <dsp:cNvSpPr/>
      </dsp:nvSpPr>
      <dsp:spPr bwMode="white">
        <a:xfrm>
          <a:off x="1910916" y="2644384"/>
          <a:ext cx="356796"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charset="-122"/>
              <a:ea typeface="微软雅黑" panose="020B0503020204020204" charset="-122"/>
            </a:rPr>
            <a:t>分类管理</a:t>
          </a:r>
          <a:endParaRPr sz="1500" kern="1200" dirty="0"/>
        </a:p>
      </dsp:txBody>
      <dsp:txXfrm>
        <a:off x="1921366" y="2654834"/>
        <a:ext cx="335896" cy="2060473"/>
      </dsp:txXfrm>
    </dsp:sp>
    <dsp:sp modelId="{BFB8A34C-39C6-4459-A186-2F6574E5C545}">
      <dsp:nvSpPr>
        <dsp:cNvPr id="0" name=""/>
        <dsp:cNvSpPr/>
      </dsp:nvSpPr>
      <dsp:spPr bwMode="white">
        <a:xfrm>
          <a:off x="2282212" y="2644384"/>
          <a:ext cx="356796"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charset="-122"/>
              <a:ea typeface="微软雅黑" panose="020B0503020204020204" charset="-122"/>
            </a:rPr>
            <a:t>幻灯片管理</a:t>
          </a:r>
        </a:p>
      </dsp:txBody>
      <dsp:txXfrm>
        <a:off x="2292662" y="2654834"/>
        <a:ext cx="335896" cy="2060473"/>
      </dsp:txXfrm>
    </dsp:sp>
    <dsp:sp modelId="{375B4E0F-F956-44B4-9A70-993D0F9ED540}">
      <dsp:nvSpPr>
        <dsp:cNvPr id="0" name=""/>
        <dsp:cNvSpPr/>
      </dsp:nvSpPr>
      <dsp:spPr>
        <a:xfrm>
          <a:off x="2653508" y="2644384"/>
          <a:ext cx="356796"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charset="-122"/>
              <a:ea typeface="微软雅黑" panose="020B0503020204020204" charset="-122"/>
            </a:rPr>
            <a:t>行业资讯信息</a:t>
          </a:r>
        </a:p>
      </dsp:txBody>
      <dsp:txXfrm>
        <a:off x="2663958" y="2654834"/>
        <a:ext cx="335896" cy="2060473"/>
      </dsp:txXfrm>
    </dsp:sp>
    <dsp:sp modelId="{170683AB-E62A-41A8-A985-343CE0B685C1}">
      <dsp:nvSpPr>
        <dsp:cNvPr id="0" name=""/>
        <dsp:cNvSpPr/>
      </dsp:nvSpPr>
      <dsp:spPr>
        <a:xfrm>
          <a:off x="3024804" y="2644384"/>
          <a:ext cx="356796"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charset="-122"/>
              <a:ea typeface="微软雅黑" panose="020B0503020204020204" charset="-122"/>
            </a:rPr>
            <a:t>供应大厅管理</a:t>
          </a:r>
        </a:p>
      </dsp:txBody>
      <dsp:txXfrm>
        <a:off x="3035254" y="2654834"/>
        <a:ext cx="335896" cy="2060473"/>
      </dsp:txXfrm>
    </dsp:sp>
    <dsp:sp modelId="{F1F53984-EDC5-44B3-9A4A-197C8F7315AC}">
      <dsp:nvSpPr>
        <dsp:cNvPr id="0" name=""/>
        <dsp:cNvSpPr/>
      </dsp:nvSpPr>
      <dsp:spPr>
        <a:xfrm>
          <a:off x="3396100" y="2644384"/>
          <a:ext cx="356796" cy="20813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charset="-122"/>
              <a:ea typeface="微软雅黑" panose="020B0503020204020204" charset="-122"/>
            </a:rPr>
            <a:t>采购大厅管理</a:t>
          </a:r>
        </a:p>
      </dsp:txBody>
      <dsp:txXfrm>
        <a:off x="3406550" y="2654834"/>
        <a:ext cx="335896" cy="2060473"/>
      </dsp:txXfrm>
    </dsp:sp>
    <dsp:sp modelId="{05AD4799-E60D-455F-B8F4-F0D1A4C9BEC4}">
      <dsp:nvSpPr>
        <dsp:cNvPr id="0" name=""/>
        <dsp:cNvSpPr/>
      </dsp:nvSpPr>
      <dsp:spPr>
        <a:xfrm>
          <a:off x="3790825" y="1320302"/>
          <a:ext cx="1108825"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供应商</a:t>
          </a:r>
          <a:endParaRPr sz="1800" b="1" kern="1200" dirty="0">
            <a:latin typeface="微软雅黑" panose="020B0503020204020204" pitchFamily="34" charset="-122"/>
            <a:ea typeface="微软雅黑" panose="020B0503020204020204" pitchFamily="34" charset="-122"/>
          </a:endParaRPr>
        </a:p>
      </dsp:txBody>
      <dsp:txXfrm>
        <a:off x="3823301" y="1352778"/>
        <a:ext cx="1043873" cy="1061141"/>
      </dsp:txXfrm>
    </dsp:sp>
    <dsp:sp modelId="{AAF8DAA9-7118-43B3-B75E-FD9275426750}">
      <dsp:nvSpPr>
        <dsp:cNvPr id="0" name=""/>
        <dsp:cNvSpPr/>
      </dsp:nvSpPr>
      <dsp:spPr>
        <a:xfrm>
          <a:off x="3795544" y="2644384"/>
          <a:ext cx="356796"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商家列表</a:t>
          </a:r>
        </a:p>
      </dsp:txBody>
      <dsp:txXfrm>
        <a:off x="3805994" y="2654834"/>
        <a:ext cx="335896" cy="2060473"/>
      </dsp:txXfrm>
    </dsp:sp>
    <dsp:sp modelId="{A55B1C94-CA4B-40DD-A5B2-67297779C5AE}">
      <dsp:nvSpPr>
        <dsp:cNvPr id="0" name=""/>
        <dsp:cNvSpPr/>
      </dsp:nvSpPr>
      <dsp:spPr>
        <a:xfrm>
          <a:off x="4166840" y="2644384"/>
          <a:ext cx="356796"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商家认证审核</a:t>
          </a:r>
        </a:p>
      </dsp:txBody>
      <dsp:txXfrm>
        <a:off x="4177290" y="2654834"/>
        <a:ext cx="335896" cy="2060473"/>
      </dsp:txXfrm>
    </dsp:sp>
    <dsp:sp modelId="{A8BFC54F-9B6E-4DA9-9782-3B13AB46C6BB}">
      <dsp:nvSpPr>
        <dsp:cNvPr id="0" name=""/>
        <dsp:cNvSpPr/>
      </dsp:nvSpPr>
      <dsp:spPr>
        <a:xfrm>
          <a:off x="4538136" y="2644384"/>
          <a:ext cx="356796"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综合统计</a:t>
          </a:r>
        </a:p>
      </dsp:txBody>
      <dsp:txXfrm>
        <a:off x="4548586" y="2654834"/>
        <a:ext cx="335896" cy="2060473"/>
      </dsp:txXfrm>
    </dsp:sp>
    <dsp:sp modelId="{33AE6978-2D77-4096-9195-8C01C1529103}">
      <dsp:nvSpPr>
        <dsp:cNvPr id="0" name=""/>
        <dsp:cNvSpPr/>
      </dsp:nvSpPr>
      <dsp:spPr>
        <a:xfrm>
          <a:off x="4929513" y="1320302"/>
          <a:ext cx="1108796"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采购商</a:t>
          </a:r>
          <a:endParaRPr sz="1800" b="1" kern="1200" dirty="0">
            <a:latin typeface="微软雅黑" panose="020B0503020204020204" pitchFamily="34" charset="-122"/>
            <a:ea typeface="微软雅黑" panose="020B0503020204020204" pitchFamily="34" charset="-122"/>
          </a:endParaRPr>
        </a:p>
      </dsp:txBody>
      <dsp:txXfrm>
        <a:off x="4961989" y="1352778"/>
        <a:ext cx="1043844" cy="1061141"/>
      </dsp:txXfrm>
    </dsp:sp>
    <dsp:sp modelId="{53D1EFB8-D27B-4725-B266-F1922AC6541E}">
      <dsp:nvSpPr>
        <dsp:cNvPr id="0" name=""/>
        <dsp:cNvSpPr/>
      </dsp:nvSpPr>
      <dsp:spPr>
        <a:xfrm>
          <a:off x="4934217" y="2644384"/>
          <a:ext cx="356796"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采购商列表</a:t>
          </a:r>
        </a:p>
      </dsp:txBody>
      <dsp:txXfrm>
        <a:off x="4944667" y="2654834"/>
        <a:ext cx="335896" cy="2060473"/>
      </dsp:txXfrm>
    </dsp:sp>
    <dsp:sp modelId="{264D5D32-9CDF-455A-BD17-E29B6A8D6833}">
      <dsp:nvSpPr>
        <dsp:cNvPr id="0" name=""/>
        <dsp:cNvSpPr/>
      </dsp:nvSpPr>
      <dsp:spPr>
        <a:xfrm>
          <a:off x="5305513" y="2644384"/>
          <a:ext cx="356796"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采购商审核</a:t>
          </a:r>
        </a:p>
      </dsp:txBody>
      <dsp:txXfrm>
        <a:off x="5315963" y="2654834"/>
        <a:ext cx="335896" cy="2060473"/>
      </dsp:txXfrm>
    </dsp:sp>
    <dsp:sp modelId="{60B6D6B0-FE73-4444-B411-6B0A5441EA5A}">
      <dsp:nvSpPr>
        <dsp:cNvPr id="0" name=""/>
        <dsp:cNvSpPr/>
      </dsp:nvSpPr>
      <dsp:spPr>
        <a:xfrm>
          <a:off x="5676809" y="2644384"/>
          <a:ext cx="356796"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综合统计</a:t>
          </a:r>
        </a:p>
      </dsp:txBody>
      <dsp:txXfrm>
        <a:off x="5687259" y="2654834"/>
        <a:ext cx="335896" cy="2060473"/>
      </dsp:txXfrm>
    </dsp:sp>
    <dsp:sp modelId="{0AE26CCD-C877-4044-B67A-746DCF79CAD5}">
      <dsp:nvSpPr>
        <dsp:cNvPr id="0" name=""/>
        <dsp:cNvSpPr/>
      </dsp:nvSpPr>
      <dsp:spPr>
        <a:xfrm>
          <a:off x="6068171" y="1320302"/>
          <a:ext cx="1483352"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药商谈药</a:t>
          </a:r>
          <a:endParaRPr sz="1800" b="1" kern="1200" dirty="0">
            <a:latin typeface="微软雅黑" panose="020B0503020204020204" pitchFamily="34" charset="-122"/>
            <a:ea typeface="微软雅黑" panose="020B0503020204020204" pitchFamily="34" charset="-122"/>
          </a:endParaRPr>
        </a:p>
      </dsp:txBody>
      <dsp:txXfrm>
        <a:off x="6101153" y="1353284"/>
        <a:ext cx="1417388" cy="1060129"/>
      </dsp:txXfrm>
    </dsp:sp>
    <dsp:sp modelId="{AB9407AC-113D-4705-8385-E6C211577111}">
      <dsp:nvSpPr>
        <dsp:cNvPr id="0" name=""/>
        <dsp:cNvSpPr/>
      </dsp:nvSpPr>
      <dsp:spPr>
        <a:xfrm>
          <a:off x="6074505"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基础配置</a:t>
          </a:r>
        </a:p>
      </dsp:txBody>
      <dsp:txXfrm>
        <a:off x="6084955" y="2654834"/>
        <a:ext cx="335896" cy="2060473"/>
      </dsp:txXfrm>
    </dsp:sp>
    <dsp:sp modelId="{C32CDF44-1598-4039-BD79-AB57A64BD647}">
      <dsp:nvSpPr>
        <dsp:cNvPr id="0" name=""/>
        <dsp:cNvSpPr/>
      </dsp:nvSpPr>
      <dsp:spPr>
        <a:xfrm>
          <a:off x="6445801"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综合统计</a:t>
          </a:r>
        </a:p>
      </dsp:txBody>
      <dsp:txXfrm>
        <a:off x="6456251" y="2654834"/>
        <a:ext cx="335896" cy="2060473"/>
      </dsp:txXfrm>
    </dsp:sp>
    <dsp:sp modelId="{20EF1901-7954-4D1B-BDA7-93158D2D67AB}">
      <dsp:nvSpPr>
        <dsp:cNvPr id="0" name=""/>
        <dsp:cNvSpPr/>
      </dsp:nvSpPr>
      <dsp:spPr>
        <a:xfrm>
          <a:off x="6817097"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板块管理</a:t>
          </a:r>
        </a:p>
      </dsp:txBody>
      <dsp:txXfrm>
        <a:off x="6827547" y="2654834"/>
        <a:ext cx="335896" cy="2060473"/>
      </dsp:txXfrm>
    </dsp:sp>
    <dsp:sp modelId="{5FD4FA8E-2584-4734-A122-5630DFE625BB}">
      <dsp:nvSpPr>
        <dsp:cNvPr id="0" name=""/>
        <dsp:cNvSpPr/>
      </dsp:nvSpPr>
      <dsp:spPr>
        <a:xfrm>
          <a:off x="7188393"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发言管理</a:t>
          </a:r>
        </a:p>
      </dsp:txBody>
      <dsp:txXfrm>
        <a:off x="7198843" y="2654834"/>
        <a:ext cx="335896" cy="2060473"/>
      </dsp:txXfrm>
    </dsp:sp>
    <dsp:sp modelId="{A8C53367-B36B-4A9A-9BB1-A5AFB9859E84}">
      <dsp:nvSpPr>
        <dsp:cNvPr id="0" name=""/>
        <dsp:cNvSpPr/>
      </dsp:nvSpPr>
      <dsp:spPr>
        <a:xfrm>
          <a:off x="7581385" y="1320302"/>
          <a:ext cx="3356163"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营销管理</a:t>
          </a:r>
          <a:endParaRPr sz="1800" b="1" kern="1200" dirty="0">
            <a:latin typeface="微软雅黑" panose="020B0503020204020204" pitchFamily="34" charset="-122"/>
            <a:ea typeface="微软雅黑" panose="020B0503020204020204" pitchFamily="34" charset="-122"/>
          </a:endParaRPr>
        </a:p>
      </dsp:txBody>
      <dsp:txXfrm>
        <a:off x="7614367" y="1353284"/>
        <a:ext cx="3290199" cy="1060129"/>
      </dsp:txXfrm>
    </dsp:sp>
    <dsp:sp modelId="{F420089F-CC3A-4A0A-8866-A4B4F5CBEE6F}">
      <dsp:nvSpPr>
        <dsp:cNvPr id="0" name=""/>
        <dsp:cNvSpPr/>
      </dsp:nvSpPr>
      <dsp:spPr>
        <a:xfrm>
          <a:off x="7595884"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数字商品配置</a:t>
          </a:r>
        </a:p>
      </dsp:txBody>
      <dsp:txXfrm>
        <a:off x="7606334" y="2654834"/>
        <a:ext cx="335896" cy="2060473"/>
      </dsp:txXfrm>
    </dsp:sp>
    <dsp:sp modelId="{089EB6BC-E350-49E1-B5E7-2B9939DF1B6D}">
      <dsp:nvSpPr>
        <dsp:cNvPr id="0" name=""/>
        <dsp:cNvSpPr/>
      </dsp:nvSpPr>
      <dsp:spPr>
        <a:xfrm>
          <a:off x="7967180"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接单宝配置</a:t>
          </a:r>
        </a:p>
      </dsp:txBody>
      <dsp:txXfrm>
        <a:off x="7977630" y="2654834"/>
        <a:ext cx="335896" cy="2060473"/>
      </dsp:txXfrm>
    </dsp:sp>
    <dsp:sp modelId="{7AE37E99-8892-4324-BEE7-AF84CF98C598}">
      <dsp:nvSpPr>
        <dsp:cNvPr id="0" name=""/>
        <dsp:cNvSpPr/>
      </dsp:nvSpPr>
      <dsp:spPr>
        <a:xfrm>
          <a:off x="8338476"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付费会员配置</a:t>
          </a:r>
        </a:p>
      </dsp:txBody>
      <dsp:txXfrm>
        <a:off x="8348926" y="2654834"/>
        <a:ext cx="335896" cy="2060473"/>
      </dsp:txXfrm>
    </dsp:sp>
    <dsp:sp modelId="{83698242-BB0C-462D-A2A8-9D9F94B7648C}">
      <dsp:nvSpPr>
        <dsp:cNvPr id="0" name=""/>
        <dsp:cNvSpPr/>
      </dsp:nvSpPr>
      <dsp:spPr>
        <a:xfrm>
          <a:off x="8709772"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直通车配置</a:t>
          </a:r>
        </a:p>
      </dsp:txBody>
      <dsp:txXfrm>
        <a:off x="8720222" y="2654834"/>
        <a:ext cx="335896" cy="2060473"/>
      </dsp:txXfrm>
    </dsp:sp>
    <dsp:sp modelId="{02B5DC74-6069-4D11-BCB4-9FA2FFE62EF4}">
      <dsp:nvSpPr>
        <dsp:cNvPr id="0" name=""/>
        <dsp:cNvSpPr/>
      </dsp:nvSpPr>
      <dsp:spPr>
        <a:xfrm>
          <a:off x="9081068"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采购商配置</a:t>
          </a:r>
        </a:p>
      </dsp:txBody>
      <dsp:txXfrm>
        <a:off x="9091518" y="2654834"/>
        <a:ext cx="335896" cy="2060473"/>
      </dsp:txXfrm>
    </dsp:sp>
    <dsp:sp modelId="{713FA198-5D0C-420A-B3BA-0A02E4D61FB7}">
      <dsp:nvSpPr>
        <dsp:cNvPr id="0" name=""/>
        <dsp:cNvSpPr/>
      </dsp:nvSpPr>
      <dsp:spPr>
        <a:xfrm>
          <a:off x="9452364"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签到配置</a:t>
          </a:r>
        </a:p>
      </dsp:txBody>
      <dsp:txXfrm>
        <a:off x="9462814" y="2654834"/>
        <a:ext cx="335896" cy="2060473"/>
      </dsp:txXfrm>
    </dsp:sp>
    <dsp:sp modelId="{EA79B7F2-7603-41D8-8FE7-398C5578FAE9}">
      <dsp:nvSpPr>
        <dsp:cNvPr id="0" name=""/>
        <dsp:cNvSpPr/>
      </dsp:nvSpPr>
      <dsp:spPr>
        <a:xfrm>
          <a:off x="9823660"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供应商任务配置</a:t>
          </a:r>
        </a:p>
      </dsp:txBody>
      <dsp:txXfrm>
        <a:off x="9834110" y="2654834"/>
        <a:ext cx="335896" cy="2060473"/>
      </dsp:txXfrm>
    </dsp:sp>
    <dsp:sp modelId="{0F8B23A1-B1C5-41AC-BEF4-5AB620C6F37C}">
      <dsp:nvSpPr>
        <dsp:cNvPr id="0" name=""/>
        <dsp:cNvSpPr/>
      </dsp:nvSpPr>
      <dsp:spPr>
        <a:xfrm>
          <a:off x="10194956"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采购商任务配置</a:t>
          </a:r>
        </a:p>
      </dsp:txBody>
      <dsp:txXfrm>
        <a:off x="10205406" y="2654834"/>
        <a:ext cx="335896" cy="2060473"/>
      </dsp:txXfrm>
    </dsp:sp>
    <dsp:sp modelId="{5598AF84-FE54-4EF1-8269-25A6FD676083}">
      <dsp:nvSpPr>
        <dsp:cNvPr id="0" name=""/>
        <dsp:cNvSpPr/>
      </dsp:nvSpPr>
      <dsp:spPr>
        <a:xfrm>
          <a:off x="10566252" y="2644384"/>
          <a:ext cx="356796" cy="2081373"/>
        </a:xfrm>
        <a:prstGeom prst="roundRect">
          <a:avLst>
            <a:gd name="adj" fmla="val 1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prstClr val="white"/>
              </a:solidFill>
              <a:latin typeface="微软雅黑" panose="020B0503020204020204" charset="-122"/>
              <a:ea typeface="微软雅黑" panose="020B0503020204020204" charset="-122"/>
              <a:cs typeface="+mn-cs"/>
            </a:rPr>
            <a:t>夺标活动配置</a:t>
          </a:r>
        </a:p>
      </dsp:txBody>
      <dsp:txXfrm>
        <a:off x="10576702" y="2654834"/>
        <a:ext cx="335896" cy="2060473"/>
      </dsp:txXfrm>
    </dsp:sp>
    <dsp:sp modelId="{95FF81F1-BBD3-4BF8-84EE-7A67E6973980}">
      <dsp:nvSpPr>
        <dsp:cNvPr id="0" name=""/>
        <dsp:cNvSpPr/>
      </dsp:nvSpPr>
      <dsp:spPr>
        <a:xfrm>
          <a:off x="10967410" y="1320302"/>
          <a:ext cx="734152" cy="11260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支付</a:t>
          </a:r>
          <a:endParaRPr sz="1800" b="1" kern="1200" dirty="0">
            <a:latin typeface="微软雅黑" panose="020B0503020204020204" pitchFamily="34" charset="-122"/>
            <a:ea typeface="微软雅黑" panose="020B0503020204020204" pitchFamily="34" charset="-122"/>
          </a:endParaRPr>
        </a:p>
      </dsp:txBody>
      <dsp:txXfrm>
        <a:off x="10988913" y="1341805"/>
        <a:ext cx="691146" cy="1083087"/>
      </dsp:txXfrm>
    </dsp:sp>
    <dsp:sp modelId="{8A115B39-5501-4751-A5EA-CD765BF8811F}">
      <dsp:nvSpPr>
        <dsp:cNvPr id="0" name=""/>
        <dsp:cNvSpPr/>
      </dsp:nvSpPr>
      <dsp:spPr>
        <a:xfrm>
          <a:off x="10970440" y="2644384"/>
          <a:ext cx="356796"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支付记录</a:t>
          </a:r>
        </a:p>
      </dsp:txBody>
      <dsp:txXfrm>
        <a:off x="10980890" y="2654834"/>
        <a:ext cx="335896" cy="2060473"/>
      </dsp:txXfrm>
    </dsp:sp>
    <dsp:sp modelId="{221C7586-2981-48AE-9CB1-F682F0758D64}">
      <dsp:nvSpPr>
        <dsp:cNvPr id="0" name=""/>
        <dsp:cNvSpPr/>
      </dsp:nvSpPr>
      <dsp:spPr>
        <a:xfrm>
          <a:off x="11341736" y="2644384"/>
          <a:ext cx="356796" cy="2081373"/>
        </a:xfrm>
        <a:prstGeom prst="roundRect">
          <a:avLst>
            <a:gd name="adj" fmla="val 10000"/>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prstClr val="white"/>
              </a:solidFill>
              <a:latin typeface="微软雅黑" panose="020B0503020204020204" charset="-122"/>
              <a:ea typeface="微软雅黑" panose="020B0503020204020204" charset="-122"/>
              <a:cs typeface="+mn-cs"/>
            </a:rPr>
            <a:t>综合统计</a:t>
          </a:r>
        </a:p>
      </dsp:txBody>
      <dsp:txXfrm>
        <a:off x="11352186" y="2654834"/>
        <a:ext cx="335896" cy="206047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82B93-D878-4220-82A0-3D8A37C64810}" type="datetimeFigureOut">
              <a:rPr lang="zh-CN" altLang="en-US" smtClean="0"/>
              <a:t>2023/2/7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4396F-7CC6-42E5-83BE-72592AAF95C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10</a:t>
            </a:fld>
            <a:endParaRPr lang="zh-CN" altLang="en-US"/>
          </a:p>
        </p:txBody>
      </p:sp>
    </p:spTree>
    <p:extLst>
      <p:ext uri="{BB962C8B-B14F-4D97-AF65-F5344CB8AC3E}">
        <p14:creationId xmlns:p14="http://schemas.microsoft.com/office/powerpoint/2010/main" val="634932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11</a:t>
            </a:fld>
            <a:endParaRPr lang="zh-CN" altLang="en-US"/>
          </a:p>
        </p:txBody>
      </p:sp>
    </p:spTree>
    <p:extLst>
      <p:ext uri="{BB962C8B-B14F-4D97-AF65-F5344CB8AC3E}">
        <p14:creationId xmlns:p14="http://schemas.microsoft.com/office/powerpoint/2010/main" val="3755330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12</a:t>
            </a:fld>
            <a:endParaRPr lang="zh-CN" altLang="en-US"/>
          </a:p>
        </p:txBody>
      </p:sp>
    </p:spTree>
    <p:extLst>
      <p:ext uri="{BB962C8B-B14F-4D97-AF65-F5344CB8AC3E}">
        <p14:creationId xmlns:p14="http://schemas.microsoft.com/office/powerpoint/2010/main" val="3163237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13</a:t>
            </a:fld>
            <a:endParaRPr lang="zh-CN" altLang="en-US"/>
          </a:p>
        </p:txBody>
      </p:sp>
    </p:spTree>
    <p:extLst>
      <p:ext uri="{BB962C8B-B14F-4D97-AF65-F5344CB8AC3E}">
        <p14:creationId xmlns:p14="http://schemas.microsoft.com/office/powerpoint/2010/main" val="1918988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14</a:t>
            </a:fld>
            <a:endParaRPr lang="zh-CN" altLang="en-US"/>
          </a:p>
        </p:txBody>
      </p:sp>
    </p:spTree>
    <p:extLst>
      <p:ext uri="{BB962C8B-B14F-4D97-AF65-F5344CB8AC3E}">
        <p14:creationId xmlns:p14="http://schemas.microsoft.com/office/powerpoint/2010/main" val="2811031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15</a:t>
            </a:fld>
            <a:endParaRPr lang="zh-CN" altLang="en-US"/>
          </a:p>
        </p:txBody>
      </p:sp>
    </p:spTree>
    <p:extLst>
      <p:ext uri="{BB962C8B-B14F-4D97-AF65-F5344CB8AC3E}">
        <p14:creationId xmlns:p14="http://schemas.microsoft.com/office/powerpoint/2010/main" val="159869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16</a:t>
            </a:fld>
            <a:endParaRPr lang="zh-CN" altLang="en-US"/>
          </a:p>
        </p:txBody>
      </p:sp>
    </p:spTree>
    <p:extLst>
      <p:ext uri="{BB962C8B-B14F-4D97-AF65-F5344CB8AC3E}">
        <p14:creationId xmlns:p14="http://schemas.microsoft.com/office/powerpoint/2010/main" val="1484510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17</a:t>
            </a:fld>
            <a:endParaRPr lang="zh-CN" altLang="en-US"/>
          </a:p>
        </p:txBody>
      </p:sp>
    </p:spTree>
    <p:extLst>
      <p:ext uri="{BB962C8B-B14F-4D97-AF65-F5344CB8AC3E}">
        <p14:creationId xmlns:p14="http://schemas.microsoft.com/office/powerpoint/2010/main" val="1063983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18</a:t>
            </a:fld>
            <a:endParaRPr lang="zh-CN" altLang="en-US"/>
          </a:p>
        </p:txBody>
      </p:sp>
    </p:spTree>
    <p:extLst>
      <p:ext uri="{BB962C8B-B14F-4D97-AF65-F5344CB8AC3E}">
        <p14:creationId xmlns:p14="http://schemas.microsoft.com/office/powerpoint/2010/main" val="2629032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19</a:t>
            </a:fld>
            <a:endParaRPr lang="zh-CN" altLang="en-US"/>
          </a:p>
        </p:txBody>
      </p:sp>
    </p:spTree>
    <p:extLst>
      <p:ext uri="{BB962C8B-B14F-4D97-AF65-F5344CB8AC3E}">
        <p14:creationId xmlns:p14="http://schemas.microsoft.com/office/powerpoint/2010/main" val="2796647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20</a:t>
            </a:fld>
            <a:endParaRPr lang="zh-CN" altLang="en-US"/>
          </a:p>
        </p:txBody>
      </p:sp>
    </p:spTree>
    <p:extLst>
      <p:ext uri="{BB962C8B-B14F-4D97-AF65-F5344CB8AC3E}">
        <p14:creationId xmlns:p14="http://schemas.microsoft.com/office/powerpoint/2010/main" val="1636495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21</a:t>
            </a:fld>
            <a:endParaRPr lang="zh-CN" altLang="en-US"/>
          </a:p>
        </p:txBody>
      </p:sp>
    </p:spTree>
    <p:extLst>
      <p:ext uri="{BB962C8B-B14F-4D97-AF65-F5344CB8AC3E}">
        <p14:creationId xmlns:p14="http://schemas.microsoft.com/office/powerpoint/2010/main" val="1172181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22</a:t>
            </a:fld>
            <a:endParaRPr lang="zh-CN" altLang="en-US"/>
          </a:p>
        </p:txBody>
      </p:sp>
    </p:spTree>
    <p:extLst>
      <p:ext uri="{BB962C8B-B14F-4D97-AF65-F5344CB8AC3E}">
        <p14:creationId xmlns:p14="http://schemas.microsoft.com/office/powerpoint/2010/main" val="1276638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23</a:t>
            </a:fld>
            <a:endParaRPr lang="zh-CN" altLang="en-US"/>
          </a:p>
        </p:txBody>
      </p:sp>
    </p:spTree>
    <p:extLst>
      <p:ext uri="{BB962C8B-B14F-4D97-AF65-F5344CB8AC3E}">
        <p14:creationId xmlns:p14="http://schemas.microsoft.com/office/powerpoint/2010/main" val="3877135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24</a:t>
            </a:fld>
            <a:endParaRPr lang="zh-CN" altLang="en-US"/>
          </a:p>
        </p:txBody>
      </p:sp>
    </p:spTree>
    <p:extLst>
      <p:ext uri="{BB962C8B-B14F-4D97-AF65-F5344CB8AC3E}">
        <p14:creationId xmlns:p14="http://schemas.microsoft.com/office/powerpoint/2010/main" val="1852309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25</a:t>
            </a:fld>
            <a:endParaRPr lang="zh-CN" altLang="en-US"/>
          </a:p>
        </p:txBody>
      </p:sp>
    </p:spTree>
    <p:extLst>
      <p:ext uri="{BB962C8B-B14F-4D97-AF65-F5344CB8AC3E}">
        <p14:creationId xmlns:p14="http://schemas.microsoft.com/office/powerpoint/2010/main" val="3515111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26</a:t>
            </a:fld>
            <a:endParaRPr lang="zh-CN" altLang="en-US"/>
          </a:p>
        </p:txBody>
      </p:sp>
    </p:spTree>
    <p:extLst>
      <p:ext uri="{BB962C8B-B14F-4D97-AF65-F5344CB8AC3E}">
        <p14:creationId xmlns:p14="http://schemas.microsoft.com/office/powerpoint/2010/main" val="2012909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27</a:t>
            </a:fld>
            <a:endParaRPr lang="zh-CN" altLang="en-US"/>
          </a:p>
        </p:txBody>
      </p:sp>
    </p:spTree>
    <p:extLst>
      <p:ext uri="{BB962C8B-B14F-4D97-AF65-F5344CB8AC3E}">
        <p14:creationId xmlns:p14="http://schemas.microsoft.com/office/powerpoint/2010/main" val="1015413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28</a:t>
            </a:fld>
            <a:endParaRPr lang="zh-CN" altLang="en-US"/>
          </a:p>
        </p:txBody>
      </p:sp>
    </p:spTree>
    <p:extLst>
      <p:ext uri="{BB962C8B-B14F-4D97-AF65-F5344CB8AC3E}">
        <p14:creationId xmlns:p14="http://schemas.microsoft.com/office/powerpoint/2010/main" val="1228911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29</a:t>
            </a:fld>
            <a:endParaRPr lang="zh-CN" altLang="en-US"/>
          </a:p>
        </p:txBody>
      </p:sp>
    </p:spTree>
    <p:extLst>
      <p:ext uri="{BB962C8B-B14F-4D97-AF65-F5344CB8AC3E}">
        <p14:creationId xmlns:p14="http://schemas.microsoft.com/office/powerpoint/2010/main" val="2436314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30</a:t>
            </a:fld>
            <a:endParaRPr lang="zh-CN" altLang="en-US"/>
          </a:p>
        </p:txBody>
      </p:sp>
    </p:spTree>
    <p:extLst>
      <p:ext uri="{BB962C8B-B14F-4D97-AF65-F5344CB8AC3E}">
        <p14:creationId xmlns:p14="http://schemas.microsoft.com/office/powerpoint/2010/main" val="3114297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31</a:t>
            </a:fld>
            <a:endParaRPr lang="zh-CN" altLang="en-US"/>
          </a:p>
        </p:txBody>
      </p:sp>
    </p:spTree>
    <p:extLst>
      <p:ext uri="{BB962C8B-B14F-4D97-AF65-F5344CB8AC3E}">
        <p14:creationId xmlns:p14="http://schemas.microsoft.com/office/powerpoint/2010/main" val="2100502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32</a:t>
            </a:fld>
            <a:endParaRPr lang="zh-CN" altLang="en-US"/>
          </a:p>
        </p:txBody>
      </p:sp>
    </p:spTree>
    <p:extLst>
      <p:ext uri="{BB962C8B-B14F-4D97-AF65-F5344CB8AC3E}">
        <p14:creationId xmlns:p14="http://schemas.microsoft.com/office/powerpoint/2010/main" val="2074744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33</a:t>
            </a:fld>
            <a:endParaRPr lang="zh-CN" altLang="en-US"/>
          </a:p>
        </p:txBody>
      </p:sp>
    </p:spTree>
    <p:extLst>
      <p:ext uri="{BB962C8B-B14F-4D97-AF65-F5344CB8AC3E}">
        <p14:creationId xmlns:p14="http://schemas.microsoft.com/office/powerpoint/2010/main" val="2032741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34</a:t>
            </a:fld>
            <a:endParaRPr lang="zh-CN" altLang="en-US"/>
          </a:p>
        </p:txBody>
      </p:sp>
    </p:spTree>
    <p:extLst>
      <p:ext uri="{BB962C8B-B14F-4D97-AF65-F5344CB8AC3E}">
        <p14:creationId xmlns:p14="http://schemas.microsoft.com/office/powerpoint/2010/main" val="3324126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35</a:t>
            </a:fld>
            <a:endParaRPr lang="zh-CN" altLang="en-US"/>
          </a:p>
        </p:txBody>
      </p:sp>
    </p:spTree>
    <p:extLst>
      <p:ext uri="{BB962C8B-B14F-4D97-AF65-F5344CB8AC3E}">
        <p14:creationId xmlns:p14="http://schemas.microsoft.com/office/powerpoint/2010/main" val="646539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36</a:t>
            </a:fld>
            <a:endParaRPr lang="zh-CN" altLang="en-US"/>
          </a:p>
        </p:txBody>
      </p:sp>
    </p:spTree>
    <p:extLst>
      <p:ext uri="{BB962C8B-B14F-4D97-AF65-F5344CB8AC3E}">
        <p14:creationId xmlns:p14="http://schemas.microsoft.com/office/powerpoint/2010/main" val="877564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37</a:t>
            </a:fld>
            <a:endParaRPr lang="zh-CN" altLang="en-US"/>
          </a:p>
        </p:txBody>
      </p:sp>
    </p:spTree>
    <p:extLst>
      <p:ext uri="{BB962C8B-B14F-4D97-AF65-F5344CB8AC3E}">
        <p14:creationId xmlns:p14="http://schemas.microsoft.com/office/powerpoint/2010/main" val="2394765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38</a:t>
            </a:fld>
            <a:endParaRPr lang="zh-CN" altLang="en-US"/>
          </a:p>
        </p:txBody>
      </p:sp>
    </p:spTree>
    <p:extLst>
      <p:ext uri="{BB962C8B-B14F-4D97-AF65-F5344CB8AC3E}">
        <p14:creationId xmlns:p14="http://schemas.microsoft.com/office/powerpoint/2010/main" val="3848804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39</a:t>
            </a:fld>
            <a:endParaRPr lang="zh-CN" altLang="en-US"/>
          </a:p>
        </p:txBody>
      </p:sp>
    </p:spTree>
    <p:extLst>
      <p:ext uri="{BB962C8B-B14F-4D97-AF65-F5344CB8AC3E}">
        <p14:creationId xmlns:p14="http://schemas.microsoft.com/office/powerpoint/2010/main" val="184130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a:t>
            </a:fld>
            <a:endParaRPr lang="zh-CN" altLang="en-US"/>
          </a:p>
        </p:txBody>
      </p:sp>
    </p:spTree>
    <p:extLst>
      <p:ext uri="{BB962C8B-B14F-4D97-AF65-F5344CB8AC3E}">
        <p14:creationId xmlns:p14="http://schemas.microsoft.com/office/powerpoint/2010/main" val="41630224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40</a:t>
            </a:fld>
            <a:endParaRPr lang="zh-CN" altLang="en-US"/>
          </a:p>
        </p:txBody>
      </p:sp>
    </p:spTree>
    <p:extLst>
      <p:ext uri="{BB962C8B-B14F-4D97-AF65-F5344CB8AC3E}">
        <p14:creationId xmlns:p14="http://schemas.microsoft.com/office/powerpoint/2010/main" val="2807853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41</a:t>
            </a:fld>
            <a:endParaRPr lang="zh-CN" altLang="en-US"/>
          </a:p>
        </p:txBody>
      </p:sp>
    </p:spTree>
    <p:extLst>
      <p:ext uri="{BB962C8B-B14F-4D97-AF65-F5344CB8AC3E}">
        <p14:creationId xmlns:p14="http://schemas.microsoft.com/office/powerpoint/2010/main" val="1234115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42</a:t>
            </a:fld>
            <a:endParaRPr lang="zh-CN" altLang="en-US"/>
          </a:p>
        </p:txBody>
      </p:sp>
    </p:spTree>
    <p:extLst>
      <p:ext uri="{BB962C8B-B14F-4D97-AF65-F5344CB8AC3E}">
        <p14:creationId xmlns:p14="http://schemas.microsoft.com/office/powerpoint/2010/main" val="28603947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43</a:t>
            </a:fld>
            <a:endParaRPr lang="zh-CN" altLang="en-US"/>
          </a:p>
        </p:txBody>
      </p:sp>
    </p:spTree>
    <p:extLst>
      <p:ext uri="{BB962C8B-B14F-4D97-AF65-F5344CB8AC3E}">
        <p14:creationId xmlns:p14="http://schemas.microsoft.com/office/powerpoint/2010/main" val="18313250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44</a:t>
            </a:fld>
            <a:endParaRPr lang="zh-CN" altLang="en-US"/>
          </a:p>
        </p:txBody>
      </p:sp>
    </p:spTree>
    <p:extLst>
      <p:ext uri="{BB962C8B-B14F-4D97-AF65-F5344CB8AC3E}">
        <p14:creationId xmlns:p14="http://schemas.microsoft.com/office/powerpoint/2010/main" val="4121054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45</a:t>
            </a:fld>
            <a:endParaRPr lang="zh-CN" altLang="en-US"/>
          </a:p>
        </p:txBody>
      </p:sp>
    </p:spTree>
    <p:extLst>
      <p:ext uri="{BB962C8B-B14F-4D97-AF65-F5344CB8AC3E}">
        <p14:creationId xmlns:p14="http://schemas.microsoft.com/office/powerpoint/2010/main" val="3612733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46</a:t>
            </a:fld>
            <a:endParaRPr lang="zh-CN" altLang="en-US"/>
          </a:p>
        </p:txBody>
      </p:sp>
    </p:spTree>
    <p:extLst>
      <p:ext uri="{BB962C8B-B14F-4D97-AF65-F5344CB8AC3E}">
        <p14:creationId xmlns:p14="http://schemas.microsoft.com/office/powerpoint/2010/main" val="17197191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47</a:t>
            </a:fld>
            <a:endParaRPr lang="zh-CN" altLang="en-US"/>
          </a:p>
        </p:txBody>
      </p:sp>
    </p:spTree>
    <p:extLst>
      <p:ext uri="{BB962C8B-B14F-4D97-AF65-F5344CB8AC3E}">
        <p14:creationId xmlns:p14="http://schemas.microsoft.com/office/powerpoint/2010/main" val="37551866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48</a:t>
            </a:fld>
            <a:endParaRPr lang="zh-CN" altLang="en-US"/>
          </a:p>
        </p:txBody>
      </p:sp>
    </p:spTree>
    <p:extLst>
      <p:ext uri="{BB962C8B-B14F-4D97-AF65-F5344CB8AC3E}">
        <p14:creationId xmlns:p14="http://schemas.microsoft.com/office/powerpoint/2010/main" val="1555114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49</a:t>
            </a:fld>
            <a:endParaRPr lang="zh-CN" altLang="en-US"/>
          </a:p>
        </p:txBody>
      </p:sp>
    </p:spTree>
    <p:extLst>
      <p:ext uri="{BB962C8B-B14F-4D97-AF65-F5344CB8AC3E}">
        <p14:creationId xmlns:p14="http://schemas.microsoft.com/office/powerpoint/2010/main" val="1217401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5</a:t>
            </a:fld>
            <a:endParaRPr lang="zh-CN" altLang="en-US"/>
          </a:p>
        </p:txBody>
      </p:sp>
    </p:spTree>
    <p:extLst>
      <p:ext uri="{BB962C8B-B14F-4D97-AF65-F5344CB8AC3E}">
        <p14:creationId xmlns:p14="http://schemas.microsoft.com/office/powerpoint/2010/main" val="1015413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50</a:t>
            </a:fld>
            <a:endParaRPr lang="zh-CN" altLang="en-US"/>
          </a:p>
        </p:txBody>
      </p:sp>
    </p:spTree>
    <p:extLst>
      <p:ext uri="{BB962C8B-B14F-4D97-AF65-F5344CB8AC3E}">
        <p14:creationId xmlns:p14="http://schemas.microsoft.com/office/powerpoint/2010/main" val="2340317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51</a:t>
            </a:fld>
            <a:endParaRPr lang="zh-CN" altLang="en-US"/>
          </a:p>
        </p:txBody>
      </p:sp>
    </p:spTree>
    <p:extLst>
      <p:ext uri="{BB962C8B-B14F-4D97-AF65-F5344CB8AC3E}">
        <p14:creationId xmlns:p14="http://schemas.microsoft.com/office/powerpoint/2010/main" val="1229537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52</a:t>
            </a:fld>
            <a:endParaRPr lang="zh-CN" altLang="en-US"/>
          </a:p>
        </p:txBody>
      </p:sp>
    </p:spTree>
    <p:extLst>
      <p:ext uri="{BB962C8B-B14F-4D97-AF65-F5344CB8AC3E}">
        <p14:creationId xmlns:p14="http://schemas.microsoft.com/office/powerpoint/2010/main" val="2257282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53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6</a:t>
            </a:fld>
            <a:endParaRPr lang="zh-CN" altLang="en-US"/>
          </a:p>
        </p:txBody>
      </p:sp>
    </p:spTree>
    <p:extLst>
      <p:ext uri="{BB962C8B-B14F-4D97-AF65-F5344CB8AC3E}">
        <p14:creationId xmlns:p14="http://schemas.microsoft.com/office/powerpoint/2010/main" val="160328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7</a:t>
            </a:fld>
            <a:endParaRPr lang="zh-CN" altLang="en-US"/>
          </a:p>
        </p:txBody>
      </p:sp>
    </p:spTree>
    <p:extLst>
      <p:ext uri="{BB962C8B-B14F-4D97-AF65-F5344CB8AC3E}">
        <p14:creationId xmlns:p14="http://schemas.microsoft.com/office/powerpoint/2010/main" val="2436314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8</a:t>
            </a:fld>
            <a:endParaRPr lang="zh-CN" altLang="en-US"/>
          </a:p>
        </p:txBody>
      </p:sp>
    </p:spTree>
    <p:extLst>
      <p:ext uri="{BB962C8B-B14F-4D97-AF65-F5344CB8AC3E}">
        <p14:creationId xmlns:p14="http://schemas.microsoft.com/office/powerpoint/2010/main" val="1306941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94396F-7CC6-42E5-83BE-72592AAF95CF}" type="slidenum">
              <a:rPr lang="zh-CN" altLang="en-US" smtClean="0"/>
              <a:t>9</a:t>
            </a:fld>
            <a:endParaRPr lang="zh-CN" altLang="en-US"/>
          </a:p>
        </p:txBody>
      </p:sp>
    </p:spTree>
    <p:extLst>
      <p:ext uri="{BB962C8B-B14F-4D97-AF65-F5344CB8AC3E}">
        <p14:creationId xmlns:p14="http://schemas.microsoft.com/office/powerpoint/2010/main" val="2727746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2023/2/7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2023/2/7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2023/2/7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C3DB7C-2D6B-4C00-98DC-0DA6EC76AE3B}" type="datetimeFigureOut">
              <a:rPr lang="zh-CN" altLang="en-US" smtClean="0"/>
              <a:t>2023/2/7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C3DB7C-2D6B-4C00-98DC-0DA6EC76AE3B}" type="datetimeFigureOut">
              <a:rPr lang="zh-CN" altLang="en-US" smtClean="0"/>
              <a:t>2023/2/7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C3DB7C-2D6B-4C00-98DC-0DA6EC76AE3B}" type="datetimeFigureOut">
              <a:rPr lang="zh-CN" altLang="en-US" smtClean="0"/>
              <a:t>2023/2/7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C3DB7C-2D6B-4C00-98DC-0DA6EC76AE3B}" type="datetimeFigureOut">
              <a:rPr lang="zh-CN" altLang="en-US" smtClean="0"/>
              <a:t>2023/2/7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2C3DB7C-2D6B-4C00-98DC-0DA6EC76AE3B}" type="datetimeFigureOut">
              <a:rPr lang="zh-CN" altLang="en-US" smtClean="0"/>
              <a:t>2023/2/7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2C3DB7C-2D6B-4C00-98DC-0DA6EC76AE3B}" type="datetimeFigureOut">
              <a:rPr lang="zh-CN" altLang="en-US" smtClean="0"/>
              <a:t>2023/2/7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3DB7C-2D6B-4C00-98DC-0DA6EC76AE3B}" type="datetimeFigureOut">
              <a:rPr lang="zh-CN" altLang="en-US" smtClean="0"/>
              <a:t>2023/2/7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6651A3-21E8-4EF8-877E-30E54495478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830145"/>
            <a:ext cx="12192000" cy="304287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魅族Flyme5官方介绍视频_高清">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5951" y="-2346385"/>
            <a:ext cx="609600" cy="609600"/>
          </a:xfrm>
          <a:prstGeom prst="rect">
            <a:avLst/>
          </a:prstGeom>
        </p:spPr>
      </p:pic>
      <p:sp>
        <p:nvSpPr>
          <p:cNvPr id="45" name="TextBox 44"/>
          <p:cNvSpPr txBox="1"/>
          <p:nvPr/>
        </p:nvSpPr>
        <p:spPr>
          <a:xfrm>
            <a:off x="2231708" y="2671280"/>
            <a:ext cx="7728585" cy="400110"/>
          </a:xfrm>
          <a:prstGeom prst="rect">
            <a:avLst/>
          </a:prstGeom>
          <a:noFill/>
        </p:spPr>
        <p:txBody>
          <a:bodyPr wrap="square" rtlCol="0">
            <a:spAutoFit/>
          </a:bodyPr>
          <a:lstStyle/>
          <a:p>
            <a:pPr algn="ctr"/>
            <a:r>
              <a:rPr lang="en-US" altLang="zh-CN" sz="2000" dirty="0">
                <a:solidFill>
                  <a:srgbClr val="D00000"/>
                </a:solidFill>
                <a:latin typeface="微软雅黑" panose="020B0503020204020204" pitchFamily="34" charset="-122"/>
                <a:ea typeface="微软雅黑" panose="020B0503020204020204" pitchFamily="34" charset="-122"/>
              </a:rPr>
              <a:t>PRODUCT INTRODUCTION / NEW PRODUCT RELEASE</a:t>
            </a:r>
            <a:endParaRPr lang="zh-CN" altLang="en-US" sz="2000" dirty="0">
              <a:solidFill>
                <a:srgbClr val="D00000"/>
              </a:solidFill>
              <a:latin typeface="微软雅黑" panose="020B0503020204020204" pitchFamily="34" charset="-122"/>
              <a:ea typeface="微软雅黑" panose="020B0503020204020204" pitchFamily="34" charset="-122"/>
            </a:endParaRPr>
          </a:p>
        </p:txBody>
      </p:sp>
      <p:sp>
        <p:nvSpPr>
          <p:cNvPr id="47" name="文本框 17"/>
          <p:cNvSpPr txBox="1"/>
          <p:nvPr/>
        </p:nvSpPr>
        <p:spPr>
          <a:xfrm>
            <a:off x="4367809" y="5737162"/>
            <a:ext cx="3456382" cy="41467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0"/>
              </a:spcAft>
            </a:pPr>
            <a:r>
              <a:rPr lang="zh-CN" altLang="en-US" b="1" kern="100" dirty="0">
                <a:solidFill>
                  <a:schemeClr val="tx1">
                    <a:lumMod val="85000"/>
                    <a:lumOff val="15000"/>
                  </a:schemeClr>
                </a:solidFill>
                <a:ea typeface="微软雅黑" panose="020B0503020204020204" pitchFamily="34" charset="-122"/>
                <a:cs typeface="Arial" panose="020B0604020202020204"/>
              </a:rPr>
              <a:t>河南鑫谷科技</a:t>
            </a:r>
            <a:r>
              <a:rPr lang="zh-CN" b="1" kern="100" dirty="0">
                <a:solidFill>
                  <a:schemeClr val="tx1">
                    <a:lumMod val="85000"/>
                    <a:lumOff val="15000"/>
                  </a:schemeClr>
                </a:solidFill>
                <a:ea typeface="微软雅黑" panose="020B0503020204020204" pitchFamily="34" charset="-122"/>
                <a:cs typeface="Arial" panose="020B0604020202020204"/>
              </a:rPr>
              <a:t>有限公司</a:t>
            </a:r>
          </a:p>
        </p:txBody>
      </p:sp>
      <p:sp>
        <p:nvSpPr>
          <p:cNvPr id="13" name="文本框 3"/>
          <p:cNvSpPr txBox="1"/>
          <p:nvPr/>
        </p:nvSpPr>
        <p:spPr>
          <a:xfrm>
            <a:off x="4997111" y="6076878"/>
            <a:ext cx="2197779" cy="530915"/>
          </a:xfrm>
          <a:prstGeom prst="rect">
            <a:avLst/>
          </a:prstGeom>
          <a:noFill/>
          <a:effectLst/>
        </p:spPr>
        <p:txBody>
          <a:bodyPr wrap="square" lIns="68580" tIns="34290" rIns="68580" bIns="34290" rtlCol="0">
            <a:spAutoFit/>
          </a:bodyPr>
          <a:lstStyle/>
          <a:p>
            <a:pPr algn="ctr"/>
            <a:r>
              <a:rPr lang="zh-CN" altLang="en-US" sz="15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演讲人：康良 </a:t>
            </a:r>
            <a:r>
              <a:rPr lang="en-US" altLang="zh-CN" sz="15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18239995730</a:t>
            </a:r>
          </a:p>
        </p:txBody>
      </p:sp>
      <p:grpSp>
        <p:nvGrpSpPr>
          <p:cNvPr id="4" name="组合 3"/>
          <p:cNvGrpSpPr/>
          <p:nvPr/>
        </p:nvGrpSpPr>
        <p:grpSpPr>
          <a:xfrm>
            <a:off x="580651" y="5097661"/>
            <a:ext cx="1017541" cy="99011"/>
            <a:chOff x="4463740" y="4038839"/>
            <a:chExt cx="1017541" cy="99011"/>
          </a:xfrm>
        </p:grpSpPr>
        <p:sp>
          <p:nvSpPr>
            <p:cNvPr id="16" name="椭圆 15"/>
            <p:cNvSpPr/>
            <p:nvPr/>
          </p:nvSpPr>
          <p:spPr>
            <a:xfrm>
              <a:off x="4463740"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椭圆 17"/>
            <p:cNvSpPr/>
            <p:nvPr/>
          </p:nvSpPr>
          <p:spPr>
            <a:xfrm>
              <a:off x="4693372"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9" name="椭圆 18"/>
            <p:cNvSpPr/>
            <p:nvPr/>
          </p:nvSpPr>
          <p:spPr>
            <a:xfrm>
              <a:off x="4923005"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0" name="椭圆 19"/>
            <p:cNvSpPr/>
            <p:nvPr/>
          </p:nvSpPr>
          <p:spPr>
            <a:xfrm>
              <a:off x="5152638" y="4038839"/>
              <a:ext cx="99011" cy="99011"/>
            </a:xfrm>
            <a:prstGeom prst="ellipse">
              <a:avLst/>
            </a:prstGeom>
            <a:solidFill>
              <a:srgbClr val="D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1" name="椭圆 20"/>
            <p:cNvSpPr/>
            <p:nvPr/>
          </p:nvSpPr>
          <p:spPr>
            <a:xfrm>
              <a:off x="5382270" y="4038839"/>
              <a:ext cx="99011" cy="99011"/>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5" name="矩形 4"/>
          <p:cNvSpPr/>
          <p:nvPr/>
        </p:nvSpPr>
        <p:spPr>
          <a:xfrm>
            <a:off x="0" y="1830145"/>
            <a:ext cx="12192000" cy="294132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1830145"/>
            <a:ext cx="4983480" cy="3042879"/>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17"/>
          <p:cNvSpPr txBox="1"/>
          <p:nvPr/>
        </p:nvSpPr>
        <p:spPr>
          <a:xfrm>
            <a:off x="7824191" y="1285231"/>
            <a:ext cx="3456382" cy="41467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342900" algn="r">
              <a:spcAft>
                <a:spcPts val="0"/>
              </a:spcAft>
            </a:pPr>
            <a:r>
              <a:rPr lang="zh-CN" altLang="en-US" sz="24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rPr>
              <a:t>科技创新</a:t>
            </a:r>
            <a:r>
              <a:rPr lang="en-US" altLang="zh-CN" sz="24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rPr>
              <a:t>/</a:t>
            </a:r>
            <a:r>
              <a:rPr lang="zh-CN" altLang="en-US" sz="2400" kern="100" dirty="0">
                <a:solidFill>
                  <a:srgbClr val="D00000"/>
                </a:solidFill>
                <a:latin typeface="微软雅黑" panose="020B0503020204020204" pitchFamily="34" charset="-122"/>
                <a:ea typeface="微软雅黑" panose="020B0503020204020204" pitchFamily="34" charset="-122"/>
                <a:cs typeface="Times New Roman" panose="02020603050405020304"/>
              </a:rPr>
              <a:t>合作共赢</a:t>
            </a:r>
            <a:r>
              <a:rPr lang="en-US" sz="24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rPr>
              <a:t> </a:t>
            </a:r>
            <a:endParaRPr lang="zh-CN" sz="1200" kern="100" dirty="0">
              <a:solidFill>
                <a:srgbClr val="D00000"/>
              </a:solidFill>
              <a:effectLst/>
              <a:latin typeface="微软雅黑" panose="020B0503020204020204" pitchFamily="34" charset="-122"/>
              <a:ea typeface="微软雅黑" panose="020B0503020204020204" pitchFamily="34" charset="-122"/>
              <a:cs typeface="Times New Roman" panose="02020603050405020304"/>
            </a:endParaRPr>
          </a:p>
        </p:txBody>
      </p:sp>
      <p:sp>
        <p:nvSpPr>
          <p:cNvPr id="11" name="文本框 3"/>
          <p:cNvSpPr txBox="1"/>
          <p:nvPr/>
        </p:nvSpPr>
        <p:spPr>
          <a:xfrm>
            <a:off x="5514634" y="2488868"/>
            <a:ext cx="5860257" cy="838691"/>
          </a:xfrm>
          <a:prstGeom prst="rect">
            <a:avLst/>
          </a:prstGeom>
          <a:noFill/>
          <a:effectLst/>
        </p:spPr>
        <p:txBody>
          <a:bodyPr wrap="square" lIns="68580" tIns="34290" rIns="68580" bIns="34290" rtlCol="0">
            <a:spAutoFit/>
          </a:bodyPr>
          <a:lstStyle/>
          <a:p>
            <a:r>
              <a:rPr lang="zh-CN" altLang="en-US" sz="50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中草药供求信息平台</a:t>
            </a:r>
          </a:p>
        </p:txBody>
      </p:sp>
      <p:sp>
        <p:nvSpPr>
          <p:cNvPr id="27" name="文本框 3"/>
          <p:cNvSpPr txBox="1"/>
          <p:nvPr/>
        </p:nvSpPr>
        <p:spPr>
          <a:xfrm>
            <a:off x="5514634" y="3637775"/>
            <a:ext cx="5531614" cy="500137"/>
          </a:xfrm>
          <a:prstGeom prst="rect">
            <a:avLst/>
          </a:prstGeom>
          <a:noFill/>
          <a:effectLst/>
        </p:spPr>
        <p:txBody>
          <a:bodyPr wrap="square" lIns="68580" tIns="34290" rIns="68580" bIns="34290"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系统建设方案</a:t>
            </a:r>
          </a:p>
        </p:txBody>
      </p:sp>
    </p:spTree>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23" presetClass="entr" presetSubtype="16" fill="hold" grpId="0" nodeType="afterEffect">
                                  <p:stCondLst>
                                    <p:cond delay="0"/>
                                  </p:stCondLst>
                                  <p:iterate type="lt">
                                    <p:tmPct val="10000"/>
                                  </p:iterate>
                                  <p:childTnLst>
                                    <p:set>
                                      <p:cBhvr>
                                        <p:cTn id="9" dur="1" fill="hold">
                                          <p:stCondLst>
                                            <p:cond delay="0"/>
                                          </p:stCondLst>
                                        </p:cTn>
                                        <p:tgtEl>
                                          <p:spTgt spid="11"/>
                                        </p:tgtEl>
                                        <p:attrNameLst>
                                          <p:attrName>style.visibility</p:attrName>
                                        </p:attrNameLst>
                                      </p:cBhvr>
                                      <p:to>
                                        <p:strVal val="visible"/>
                                      </p:to>
                                    </p:set>
                                    <p:anim calcmode="lin" valueType="num">
                                      <p:cBhvr>
                                        <p:cTn id="10" dur="750" fill="hold"/>
                                        <p:tgtEl>
                                          <p:spTgt spid="11"/>
                                        </p:tgtEl>
                                        <p:attrNameLst>
                                          <p:attrName>ppt_w</p:attrName>
                                        </p:attrNameLst>
                                      </p:cBhvr>
                                      <p:tavLst>
                                        <p:tav tm="0">
                                          <p:val>
                                            <p:fltVal val="0"/>
                                          </p:val>
                                        </p:tav>
                                        <p:tav tm="100000">
                                          <p:val>
                                            <p:strVal val="#ppt_w"/>
                                          </p:val>
                                        </p:tav>
                                      </p:tavLst>
                                    </p:anim>
                                    <p:anim calcmode="lin" valueType="num">
                                      <p:cBhvr>
                                        <p:cTn id="11" dur="750" fill="hold"/>
                                        <p:tgtEl>
                                          <p:spTgt spid="11"/>
                                        </p:tgtEl>
                                        <p:attrNameLst>
                                          <p:attrName>ppt_h</p:attrName>
                                        </p:attrNameLst>
                                      </p:cBhvr>
                                      <p:tavLst>
                                        <p:tav tm="0">
                                          <p:val>
                                            <p:fltVal val="0"/>
                                          </p:val>
                                        </p:tav>
                                        <p:tav tm="100000">
                                          <p:val>
                                            <p:strVal val="#ppt_h"/>
                                          </p:val>
                                        </p:tav>
                                      </p:tavLst>
                                    </p:anim>
                                  </p:childTnLst>
                                </p:cTn>
                              </p:par>
                            </p:childTnLst>
                          </p:cTn>
                        </p:par>
                        <p:par>
                          <p:cTn id="12" fill="hold">
                            <p:stCondLst>
                              <p:cond delay="1350"/>
                            </p:stCondLst>
                            <p:childTnLst>
                              <p:par>
                                <p:cTn id="13" presetID="49" presetClass="entr" presetSubtype="0" decel="100000" fill="hold" grpId="0" nodeType="afterEffect">
                                  <p:stCondLst>
                                    <p:cond delay="0"/>
                                  </p:stCondLst>
                                  <p:iterate type="lt">
                                    <p:tmPct val="10000"/>
                                  </p:iterate>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 calcmode="lin" valueType="num">
                                      <p:cBhvr>
                                        <p:cTn id="17" dur="500" fill="hold"/>
                                        <p:tgtEl>
                                          <p:spTgt spid="13"/>
                                        </p:tgtEl>
                                        <p:attrNameLst>
                                          <p:attrName>style.rotation</p:attrName>
                                        </p:attrNameLst>
                                      </p:cBhvr>
                                      <p:tavLst>
                                        <p:tav tm="0">
                                          <p:val>
                                            <p:fltVal val="360"/>
                                          </p:val>
                                        </p:tav>
                                        <p:tav tm="100000">
                                          <p:val>
                                            <p:fltVal val="0"/>
                                          </p:val>
                                        </p:tav>
                                      </p:tavLst>
                                    </p:anim>
                                    <p:animEffect transition="in" filter="fade">
                                      <p:cBhvr>
                                        <p:cTn id="18" dur="500"/>
                                        <p:tgtEl>
                                          <p:spTgt spid="13"/>
                                        </p:tgtEl>
                                      </p:cBhvr>
                                    </p:animEffect>
                                  </p:childTnLst>
                                </p:cTn>
                              </p:par>
                            </p:childTnLst>
                          </p:cTn>
                        </p:par>
                        <p:par>
                          <p:cTn id="19" fill="hold">
                            <p:stCondLst>
                              <p:cond delay="2650"/>
                            </p:stCondLst>
                            <p:childTnLst>
                              <p:par>
                                <p:cTn id="20" presetID="23" presetClass="entr" presetSubtype="16" fill="hold" grpId="0" nodeType="afterEffect">
                                  <p:stCondLst>
                                    <p:cond delay="0"/>
                                  </p:stCondLst>
                                  <p:iterate type="lt">
                                    <p:tmPct val="10000"/>
                                  </p:iterate>
                                  <p:childTnLst>
                                    <p:set>
                                      <p:cBhvr>
                                        <p:cTn id="21" dur="1" fill="hold">
                                          <p:stCondLst>
                                            <p:cond delay="0"/>
                                          </p:stCondLst>
                                        </p:cTn>
                                        <p:tgtEl>
                                          <p:spTgt spid="27"/>
                                        </p:tgtEl>
                                        <p:attrNameLst>
                                          <p:attrName>style.visibility</p:attrName>
                                        </p:attrNameLst>
                                      </p:cBhvr>
                                      <p:to>
                                        <p:strVal val="visible"/>
                                      </p:to>
                                    </p:set>
                                    <p:anim calcmode="lin" valueType="num">
                                      <p:cBhvr>
                                        <p:cTn id="22" dur="750" fill="hold"/>
                                        <p:tgtEl>
                                          <p:spTgt spid="27"/>
                                        </p:tgtEl>
                                        <p:attrNameLst>
                                          <p:attrName>ppt_w</p:attrName>
                                        </p:attrNameLst>
                                      </p:cBhvr>
                                      <p:tavLst>
                                        <p:tav tm="0">
                                          <p:val>
                                            <p:fltVal val="0"/>
                                          </p:val>
                                        </p:tav>
                                        <p:tav tm="100000">
                                          <p:val>
                                            <p:strVal val="#ppt_w"/>
                                          </p:val>
                                        </p:tav>
                                      </p:tavLst>
                                    </p:anim>
                                    <p:anim calcmode="lin" valueType="num">
                                      <p:cBhvr>
                                        <p:cTn id="23" dur="75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3">
                <p:cTn id="24" fill="hold" display="0">
                  <p:stCondLst>
                    <p:cond delay="indefinite"/>
                  </p:stCondLst>
                  <p:endCondLst>
                    <p:cond evt="onStopAudio" delay="0">
                      <p:tgtEl>
                        <p:sldTgt/>
                      </p:tgtEl>
                    </p:cond>
                  </p:endCondLst>
                </p:cTn>
                <p:tgtEl>
                  <p:spTgt spid="14"/>
                </p:tgtEl>
              </p:cMediaNode>
            </p:audio>
          </p:childTnLst>
        </p:cTn>
      </p:par>
    </p:tnLst>
    <p:bldLst>
      <p:bldP spid="13" grpId="0" bldLvl="0" animBg="1"/>
      <p:bldP spid="11"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商品大厅</a:t>
            </a:r>
            <a:r>
              <a:rPr lang="en-US" altLang="zh-CN" sz="1800" b="0" dirty="0">
                <a:solidFill>
                  <a:srgbClr val="0070C0"/>
                </a:solidFill>
                <a:cs typeface="+mn-cs"/>
              </a:rPr>
              <a:t>-</a:t>
            </a:r>
            <a:r>
              <a:rPr lang="zh-CN" altLang="en-US" sz="1800" b="0" dirty="0">
                <a:solidFill>
                  <a:srgbClr val="0070C0"/>
                </a:solidFill>
                <a:cs typeface="+mn-cs"/>
              </a:rPr>
              <a:t>商品现货</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7081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：商品供应现货栏目，可按品类、发布日期、单价范围、产地等进行筛选。</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solidFill>
                  <a:srgbClr val="003366"/>
                </a:solidFill>
                <a:effectLst/>
                <a:highlight>
                  <a:srgbClr val="FFFF00"/>
                </a:highlight>
                <a:uFillTx/>
                <a:latin typeface="+mj-lt"/>
                <a:ea typeface="+mj-ea"/>
                <a:cs typeface="+mj-cs"/>
                <a:sym typeface="Arial Narrow" panose="020B0606020202030204"/>
              </a:rPr>
              <a:t>非</a:t>
            </a:r>
            <a:r>
              <a:rPr kumimoji="0" lang="en-US" altLang="zh-CN" sz="1500" i="0" u="none" strike="noStrike" cap="none" spc="0" normalizeH="0" baseline="0" dirty="0">
                <a:ln>
                  <a:noFill/>
                </a:ln>
                <a:solidFill>
                  <a:srgbClr val="003366"/>
                </a:solidFill>
                <a:effectLst/>
                <a:highlight>
                  <a:srgbClr val="FFFF00"/>
                </a:highlight>
                <a:uFillTx/>
                <a:latin typeface="+mj-lt"/>
                <a:ea typeface="+mj-ea"/>
                <a:cs typeface="+mj-cs"/>
                <a:sym typeface="Arial Narrow" panose="020B0606020202030204"/>
              </a:rPr>
              <a:t>VIP</a:t>
            </a:r>
            <a:r>
              <a:rPr kumimoji="0" lang="zh-CN" altLang="en-US" sz="1500" i="0" u="none" strike="noStrike" cap="none" spc="0" normalizeH="0" baseline="0" dirty="0">
                <a:ln>
                  <a:noFill/>
                </a:ln>
                <a:solidFill>
                  <a:srgbClr val="003366"/>
                </a:solidFill>
                <a:effectLst/>
                <a:highlight>
                  <a:srgbClr val="FFFF00"/>
                </a:highlight>
                <a:uFillTx/>
                <a:latin typeface="+mj-lt"/>
                <a:ea typeface="+mj-ea"/>
                <a:cs typeface="+mj-cs"/>
                <a:sym typeface="Arial Narrow" panose="020B0606020202030204"/>
              </a:rPr>
              <a:t>供应商，上传商品的数量有限制（例如</a:t>
            </a:r>
            <a:r>
              <a:rPr kumimoji="0" lang="en-US" altLang="zh-CN" sz="1500" i="0" u="none" strike="noStrike" cap="none" spc="0" normalizeH="0" baseline="0" dirty="0">
                <a:ln>
                  <a:noFill/>
                </a:ln>
                <a:solidFill>
                  <a:srgbClr val="003366"/>
                </a:solidFill>
                <a:effectLst/>
                <a:highlight>
                  <a:srgbClr val="FFFF00"/>
                </a:highlight>
                <a:uFillTx/>
                <a:latin typeface="+mj-lt"/>
                <a:ea typeface="+mj-ea"/>
                <a:cs typeface="+mj-cs"/>
                <a:sym typeface="Arial Narrow" panose="020B0606020202030204"/>
              </a:rPr>
              <a:t>20</a:t>
            </a:r>
            <a:r>
              <a:rPr kumimoji="0" lang="zh-CN" altLang="en-US" sz="1500" i="0" u="none" strike="noStrike" cap="none" spc="0" normalizeH="0" baseline="0" dirty="0">
                <a:ln>
                  <a:noFill/>
                </a:ln>
                <a:solidFill>
                  <a:srgbClr val="003366"/>
                </a:solidFill>
                <a:effectLst/>
                <a:highlight>
                  <a:srgbClr val="FFFF00"/>
                </a:highlight>
                <a:uFillTx/>
                <a:latin typeface="+mj-lt"/>
                <a:ea typeface="+mj-ea"/>
                <a:cs typeface="+mj-cs"/>
                <a:sym typeface="Arial Narrow" panose="020B0606020202030204"/>
              </a:rPr>
              <a:t>个商品）</a:t>
            </a:r>
            <a:endParaRPr kumimoji="0" lang="en-US" altLang="zh-CN" sz="1500" i="0" u="none" strike="noStrike" cap="none" spc="0" normalizeH="0" baseline="0" dirty="0">
              <a:ln>
                <a:noFill/>
              </a:ln>
              <a:solidFill>
                <a:srgbClr val="003366"/>
              </a:solidFill>
              <a:effectLst/>
              <a:highlight>
                <a:srgbClr val="FFFF00"/>
              </a:highlight>
              <a:uFillTx/>
              <a:latin typeface="+mj-lt"/>
              <a:ea typeface="+mj-ea"/>
              <a:cs typeface="+mj-cs"/>
              <a:sym typeface="Arial Narrow" panose="020B0606020202030204"/>
            </a:endParaRPr>
          </a:p>
        </p:txBody>
      </p:sp>
      <p:pic>
        <p:nvPicPr>
          <p:cNvPr id="5" name="图片 4">
            <a:extLst>
              <a:ext uri="{FF2B5EF4-FFF2-40B4-BE49-F238E27FC236}">
                <a16:creationId xmlns:a16="http://schemas.microsoft.com/office/drawing/2014/main" id="{72BB3484-5B63-6E18-9F50-CD756066242B}"/>
              </a:ext>
            </a:extLst>
          </p:cNvPr>
          <p:cNvPicPr>
            <a:picLocks noChangeAspect="1"/>
          </p:cNvPicPr>
          <p:nvPr/>
        </p:nvPicPr>
        <p:blipFill>
          <a:blip r:embed="rId3"/>
          <a:stretch>
            <a:fillRect/>
          </a:stretch>
        </p:blipFill>
        <p:spPr>
          <a:xfrm>
            <a:off x="142876" y="1107786"/>
            <a:ext cx="6827832" cy="4807238"/>
          </a:xfrm>
          <a:prstGeom prst="rect">
            <a:avLst/>
          </a:prstGeom>
        </p:spPr>
      </p:pic>
      <p:pic>
        <p:nvPicPr>
          <p:cNvPr id="7" name="图片 6">
            <a:extLst>
              <a:ext uri="{FF2B5EF4-FFF2-40B4-BE49-F238E27FC236}">
                <a16:creationId xmlns:a16="http://schemas.microsoft.com/office/drawing/2014/main" id="{3767BDDA-2DCF-F2DB-9E00-77E52E079C9A}"/>
              </a:ext>
            </a:extLst>
          </p:cNvPr>
          <p:cNvPicPr>
            <a:picLocks noChangeAspect="1"/>
          </p:cNvPicPr>
          <p:nvPr/>
        </p:nvPicPr>
        <p:blipFill>
          <a:blip r:embed="rId4"/>
          <a:stretch>
            <a:fillRect/>
          </a:stretch>
        </p:blipFill>
        <p:spPr>
          <a:xfrm>
            <a:off x="7105584" y="1107786"/>
            <a:ext cx="2414683" cy="4533899"/>
          </a:xfrm>
          <a:prstGeom prst="rect">
            <a:avLst/>
          </a:prstGeom>
        </p:spPr>
      </p:pic>
    </p:spTree>
    <p:extLst>
      <p:ext uri="{BB962C8B-B14F-4D97-AF65-F5344CB8AC3E}">
        <p14:creationId xmlns:p14="http://schemas.microsoft.com/office/powerpoint/2010/main" val="83941903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商品大厅</a:t>
            </a:r>
            <a:r>
              <a:rPr lang="en-US" altLang="zh-CN" sz="1800" b="0" dirty="0">
                <a:solidFill>
                  <a:srgbClr val="0070C0"/>
                </a:solidFill>
                <a:cs typeface="+mn-cs"/>
              </a:rPr>
              <a:t>-</a:t>
            </a:r>
            <a:r>
              <a:rPr lang="zh-CN" altLang="en-US" sz="1800" b="0" dirty="0">
                <a:solidFill>
                  <a:srgbClr val="0070C0"/>
                </a:solidFill>
                <a:cs typeface="+mn-cs"/>
              </a:rPr>
              <a:t>商品现货</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：商品供应现货栏目，可按品类、发布日期、单价范围、产地等进行筛选。</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p:txBody>
      </p:sp>
      <p:pic>
        <p:nvPicPr>
          <p:cNvPr id="6" name="图片 5">
            <a:extLst>
              <a:ext uri="{FF2B5EF4-FFF2-40B4-BE49-F238E27FC236}">
                <a16:creationId xmlns:a16="http://schemas.microsoft.com/office/drawing/2014/main" id="{61E5CAB4-F993-3956-3BA8-A46192F21BCA}"/>
              </a:ext>
            </a:extLst>
          </p:cNvPr>
          <p:cNvPicPr>
            <a:picLocks noChangeAspect="1"/>
          </p:cNvPicPr>
          <p:nvPr/>
        </p:nvPicPr>
        <p:blipFill>
          <a:blip r:embed="rId3"/>
          <a:stretch>
            <a:fillRect/>
          </a:stretch>
        </p:blipFill>
        <p:spPr>
          <a:xfrm>
            <a:off x="246058" y="1168911"/>
            <a:ext cx="1954217" cy="5404460"/>
          </a:xfrm>
          <a:prstGeom prst="rect">
            <a:avLst/>
          </a:prstGeom>
        </p:spPr>
      </p:pic>
      <p:pic>
        <p:nvPicPr>
          <p:cNvPr id="14" name="图片 13">
            <a:extLst>
              <a:ext uri="{FF2B5EF4-FFF2-40B4-BE49-F238E27FC236}">
                <a16:creationId xmlns:a16="http://schemas.microsoft.com/office/drawing/2014/main" id="{F27DCA22-B13D-C36C-4365-6CB09B4D6C78}"/>
              </a:ext>
            </a:extLst>
          </p:cNvPr>
          <p:cNvPicPr>
            <a:picLocks noChangeAspect="1"/>
          </p:cNvPicPr>
          <p:nvPr/>
        </p:nvPicPr>
        <p:blipFill>
          <a:blip r:embed="rId4"/>
          <a:stretch>
            <a:fillRect/>
          </a:stretch>
        </p:blipFill>
        <p:spPr>
          <a:xfrm>
            <a:off x="5681543" y="1174652"/>
            <a:ext cx="1971818" cy="5414236"/>
          </a:xfrm>
          <a:prstGeom prst="rect">
            <a:avLst/>
          </a:prstGeom>
        </p:spPr>
      </p:pic>
      <p:pic>
        <p:nvPicPr>
          <p:cNvPr id="16" name="图片 15">
            <a:extLst>
              <a:ext uri="{FF2B5EF4-FFF2-40B4-BE49-F238E27FC236}">
                <a16:creationId xmlns:a16="http://schemas.microsoft.com/office/drawing/2014/main" id="{5E51532B-D562-28A8-B1BA-56F0266E770E}"/>
              </a:ext>
            </a:extLst>
          </p:cNvPr>
          <p:cNvPicPr>
            <a:picLocks noChangeAspect="1"/>
          </p:cNvPicPr>
          <p:nvPr/>
        </p:nvPicPr>
        <p:blipFill>
          <a:blip r:embed="rId5"/>
          <a:stretch>
            <a:fillRect/>
          </a:stretch>
        </p:blipFill>
        <p:spPr>
          <a:xfrm>
            <a:off x="2500286" y="1168911"/>
            <a:ext cx="2776564" cy="5407314"/>
          </a:xfrm>
          <a:prstGeom prst="rect">
            <a:avLst/>
          </a:prstGeom>
        </p:spPr>
      </p:pic>
    </p:spTree>
    <p:extLst>
      <p:ext uri="{BB962C8B-B14F-4D97-AF65-F5344CB8AC3E}">
        <p14:creationId xmlns:p14="http://schemas.microsoft.com/office/powerpoint/2010/main" val="6972530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注册登录</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：用户注册可通过微信注册（注册后续绑定手机），手机短信验证码注册等</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p:txBody>
      </p:sp>
      <p:pic>
        <p:nvPicPr>
          <p:cNvPr id="5" name="图片 4">
            <a:extLst>
              <a:ext uri="{FF2B5EF4-FFF2-40B4-BE49-F238E27FC236}">
                <a16:creationId xmlns:a16="http://schemas.microsoft.com/office/drawing/2014/main" id="{63FC6C51-3356-C35D-137C-763867952E00}"/>
              </a:ext>
            </a:extLst>
          </p:cNvPr>
          <p:cNvPicPr>
            <a:picLocks noChangeAspect="1"/>
          </p:cNvPicPr>
          <p:nvPr/>
        </p:nvPicPr>
        <p:blipFill>
          <a:blip r:embed="rId3"/>
          <a:stretch>
            <a:fillRect/>
          </a:stretch>
        </p:blipFill>
        <p:spPr>
          <a:xfrm>
            <a:off x="4493575" y="1134392"/>
            <a:ext cx="2401561" cy="4838700"/>
          </a:xfrm>
          <a:prstGeom prst="rect">
            <a:avLst/>
          </a:prstGeom>
        </p:spPr>
      </p:pic>
    </p:spTree>
    <p:extLst>
      <p:ext uri="{BB962C8B-B14F-4D97-AF65-F5344CB8AC3E}">
        <p14:creationId xmlns:p14="http://schemas.microsoft.com/office/powerpoint/2010/main" val="376885900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0" y="2627452"/>
            <a:ext cx="4178535" cy="3266363"/>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5166076"/>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659571"/>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670291"/>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616378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A6A6A6"/>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34558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05533"/>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C00000"/>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5137107"/>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797060"/>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管理系统</a:t>
            </a:r>
          </a:p>
        </p:txBody>
      </p:sp>
      <p:cxnSp>
        <p:nvCxnSpPr>
          <p:cNvPr id="7" name="直接连接符 6">
            <a:extLst>
              <a:ext uri="{FF2B5EF4-FFF2-40B4-BE49-F238E27FC236}">
                <a16:creationId xmlns:a16="http://schemas.microsoft.com/office/drawing/2014/main" id="{848E7F92-523E-AF91-DD5E-D9995D6BF8E9}"/>
              </a:ext>
            </a:extLst>
          </p:cNvPr>
          <p:cNvCxnSpPr>
            <a:cxnSpLocks/>
          </p:cNvCxnSpPr>
          <p:nvPr/>
        </p:nvCxnSpPr>
        <p:spPr>
          <a:xfrm>
            <a:off x="4851606" y="4724398"/>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57">
            <a:extLst>
              <a:ext uri="{FF2B5EF4-FFF2-40B4-BE49-F238E27FC236}">
                <a16:creationId xmlns:a16="http://schemas.microsoft.com/office/drawing/2014/main" id="{A11A9EAC-5D0B-87B7-10AF-D18AA094B9C6}"/>
              </a:ext>
            </a:extLst>
          </p:cNvPr>
          <p:cNvSpPr txBox="1"/>
          <p:nvPr/>
        </p:nvSpPr>
        <p:spPr>
          <a:xfrm>
            <a:off x="5350785" y="4384351"/>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营销系统</a:t>
            </a:r>
          </a:p>
        </p:txBody>
      </p:sp>
    </p:spTree>
    <p:extLst>
      <p:ext uri="{BB962C8B-B14F-4D97-AF65-F5344CB8AC3E}">
        <p14:creationId xmlns:p14="http://schemas.microsoft.com/office/powerpoint/2010/main" val="31984536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采购工作台</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1922700019"/>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639418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采购商工作台</a:t>
            </a:r>
            <a:r>
              <a:rPr lang="en-US" altLang="zh-CN" sz="1800" b="0" dirty="0">
                <a:solidFill>
                  <a:srgbClr val="0070C0"/>
                </a:solidFill>
                <a:cs typeface="+mn-cs"/>
              </a:rPr>
              <a:t>-</a:t>
            </a:r>
            <a:r>
              <a:rPr lang="zh-CN" altLang="en-US" sz="1800" b="0" dirty="0">
                <a:solidFill>
                  <a:srgbClr val="0070C0"/>
                </a:solidFill>
                <a:cs typeface="+mn-cs"/>
              </a:rPr>
              <a:t>入驻、首页</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7081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：采购商入驻界面，是介绍入驻采购商的流程，入驻帮助，以及能带来的优势</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采购商会员中心提供采购商所需要的所有功能。</a:t>
            </a:r>
            <a:endParaRPr lang="en-US" altLang="zh-CN" sz="1500" dirty="0"/>
          </a:p>
        </p:txBody>
      </p:sp>
      <p:pic>
        <p:nvPicPr>
          <p:cNvPr id="6" name="图片 5">
            <a:extLst>
              <a:ext uri="{FF2B5EF4-FFF2-40B4-BE49-F238E27FC236}">
                <a16:creationId xmlns:a16="http://schemas.microsoft.com/office/drawing/2014/main" id="{247A2E43-D100-80ED-D42A-ABD736AE72FC}"/>
              </a:ext>
            </a:extLst>
          </p:cNvPr>
          <p:cNvPicPr>
            <a:picLocks noChangeAspect="1"/>
          </p:cNvPicPr>
          <p:nvPr/>
        </p:nvPicPr>
        <p:blipFill>
          <a:blip r:embed="rId3"/>
          <a:stretch>
            <a:fillRect/>
          </a:stretch>
        </p:blipFill>
        <p:spPr>
          <a:xfrm>
            <a:off x="68893" y="1057274"/>
            <a:ext cx="3319810" cy="5419726"/>
          </a:xfrm>
          <a:prstGeom prst="rect">
            <a:avLst/>
          </a:prstGeom>
        </p:spPr>
      </p:pic>
      <p:pic>
        <p:nvPicPr>
          <p:cNvPr id="9" name="图片 8">
            <a:extLst>
              <a:ext uri="{FF2B5EF4-FFF2-40B4-BE49-F238E27FC236}">
                <a16:creationId xmlns:a16="http://schemas.microsoft.com/office/drawing/2014/main" id="{12E25CC7-DB35-B1BC-032F-3A3ABC4B4474}"/>
              </a:ext>
            </a:extLst>
          </p:cNvPr>
          <p:cNvPicPr>
            <a:picLocks noChangeAspect="1"/>
          </p:cNvPicPr>
          <p:nvPr/>
        </p:nvPicPr>
        <p:blipFill>
          <a:blip r:embed="rId4"/>
          <a:stretch>
            <a:fillRect/>
          </a:stretch>
        </p:blipFill>
        <p:spPr>
          <a:xfrm>
            <a:off x="4508314" y="1134392"/>
            <a:ext cx="2719220" cy="5342608"/>
          </a:xfrm>
          <a:prstGeom prst="rect">
            <a:avLst/>
          </a:prstGeom>
        </p:spPr>
      </p:pic>
    </p:spTree>
    <p:extLst>
      <p:ext uri="{BB962C8B-B14F-4D97-AF65-F5344CB8AC3E}">
        <p14:creationId xmlns:p14="http://schemas.microsoft.com/office/powerpoint/2010/main" val="199331395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5849942"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采购商工作台</a:t>
            </a:r>
            <a:r>
              <a:rPr lang="en-US" altLang="zh-CN" sz="1800" b="0" dirty="0">
                <a:solidFill>
                  <a:srgbClr val="0070C0"/>
                </a:solidFill>
                <a:cs typeface="+mn-cs"/>
              </a:rPr>
              <a:t>-</a:t>
            </a:r>
            <a:r>
              <a:rPr lang="zh-CN" altLang="en-US" sz="1800" b="0" dirty="0">
                <a:solidFill>
                  <a:srgbClr val="0070C0"/>
                </a:solidFill>
                <a:cs typeface="+mn-cs"/>
              </a:rPr>
              <a:t>中心首页、我的资料、交易记录</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33239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：会员注册可采用微信注册的方式，微信注册后，可对注册用户发送模板消息，平时可用来做相应的营销动作。</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会员中心首页是所有功能的集合，展示用户相关的栏目，其中咨询师和普通会员所显示的栏目有所区别。</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个人档案可根据实际需求，确定是否绑定手机号等信息。</a:t>
            </a:r>
            <a:endParaRPr lang="en-US" altLang="zh-CN" sz="1500" dirty="0">
              <a:solidFill>
                <a:srgbClr val="003366"/>
              </a:solidFill>
              <a:latin typeface="+mj-lt"/>
              <a:ea typeface="+mj-ea"/>
              <a:cs typeface="+mj-cs"/>
              <a:sym typeface="Arial Narrow" panose="020B0606020202030204"/>
            </a:endParaRPr>
          </a:p>
        </p:txBody>
      </p:sp>
      <p:pic>
        <p:nvPicPr>
          <p:cNvPr id="8" name="图片 7">
            <a:extLst>
              <a:ext uri="{FF2B5EF4-FFF2-40B4-BE49-F238E27FC236}">
                <a16:creationId xmlns:a16="http://schemas.microsoft.com/office/drawing/2014/main" id="{6D507669-BA1C-52BF-94D5-C0F520E44C97}"/>
              </a:ext>
            </a:extLst>
          </p:cNvPr>
          <p:cNvPicPr>
            <a:picLocks noChangeAspect="1"/>
          </p:cNvPicPr>
          <p:nvPr/>
        </p:nvPicPr>
        <p:blipFill>
          <a:blip r:embed="rId3"/>
          <a:stretch>
            <a:fillRect/>
          </a:stretch>
        </p:blipFill>
        <p:spPr>
          <a:xfrm>
            <a:off x="214102" y="1168911"/>
            <a:ext cx="2311739" cy="4657725"/>
          </a:xfrm>
          <a:prstGeom prst="rect">
            <a:avLst/>
          </a:prstGeom>
        </p:spPr>
      </p:pic>
      <p:pic>
        <p:nvPicPr>
          <p:cNvPr id="10" name="图片 9">
            <a:extLst>
              <a:ext uri="{FF2B5EF4-FFF2-40B4-BE49-F238E27FC236}">
                <a16:creationId xmlns:a16="http://schemas.microsoft.com/office/drawing/2014/main" id="{E60DF91C-D9F8-8C56-5619-D3DCC689719E}"/>
              </a:ext>
            </a:extLst>
          </p:cNvPr>
          <p:cNvPicPr>
            <a:picLocks noChangeAspect="1"/>
          </p:cNvPicPr>
          <p:nvPr/>
        </p:nvPicPr>
        <p:blipFill>
          <a:blip r:embed="rId4"/>
          <a:stretch>
            <a:fillRect/>
          </a:stretch>
        </p:blipFill>
        <p:spPr>
          <a:xfrm>
            <a:off x="2760570" y="1172418"/>
            <a:ext cx="2309996" cy="4654215"/>
          </a:xfrm>
          <a:prstGeom prst="rect">
            <a:avLst/>
          </a:prstGeom>
        </p:spPr>
      </p:pic>
      <p:pic>
        <p:nvPicPr>
          <p:cNvPr id="4" name="图片 3">
            <a:extLst>
              <a:ext uri="{FF2B5EF4-FFF2-40B4-BE49-F238E27FC236}">
                <a16:creationId xmlns:a16="http://schemas.microsoft.com/office/drawing/2014/main" id="{43ECC512-B44A-22F9-0A27-EF7A9BB9ACA0}"/>
              </a:ext>
            </a:extLst>
          </p:cNvPr>
          <p:cNvPicPr>
            <a:picLocks noChangeAspect="1"/>
          </p:cNvPicPr>
          <p:nvPr/>
        </p:nvPicPr>
        <p:blipFill>
          <a:blip r:embed="rId5"/>
          <a:stretch>
            <a:fillRect/>
          </a:stretch>
        </p:blipFill>
        <p:spPr>
          <a:xfrm>
            <a:off x="5305295" y="1168911"/>
            <a:ext cx="2767201" cy="4654212"/>
          </a:xfrm>
          <a:prstGeom prst="rect">
            <a:avLst/>
          </a:prstGeom>
        </p:spPr>
      </p:pic>
    </p:spTree>
    <p:extLst>
      <p:ext uri="{BB962C8B-B14F-4D97-AF65-F5344CB8AC3E}">
        <p14:creationId xmlns:p14="http://schemas.microsoft.com/office/powerpoint/2010/main" val="274594998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采购商工作台</a:t>
            </a:r>
            <a:r>
              <a:rPr lang="en-US" altLang="zh-CN" sz="1800" b="0" dirty="0">
                <a:solidFill>
                  <a:srgbClr val="0070C0"/>
                </a:solidFill>
                <a:cs typeface="+mn-cs"/>
              </a:rPr>
              <a:t>-</a:t>
            </a:r>
            <a:r>
              <a:rPr lang="zh-CN" altLang="en-US" sz="1800" b="0" dirty="0">
                <a:solidFill>
                  <a:srgbClr val="0070C0"/>
                </a:solidFill>
                <a:cs typeface="+mn-cs"/>
              </a:rPr>
              <a:t>我的收藏、我的关注</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7081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003366"/>
                </a:solidFill>
                <a:effectLst/>
                <a:uFillTx/>
                <a:latin typeface="+mj-lt"/>
                <a:ea typeface="+mj-ea"/>
                <a:cs typeface="+mj-cs"/>
                <a:sym typeface="Arial Narrow" panose="020B0606020202030204"/>
              </a:rPr>
              <a:t>收藏</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收藏可以收藏店铺、商品</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b="1" dirty="0">
                <a:solidFill>
                  <a:srgbClr val="003366"/>
                </a:solidFill>
                <a:latin typeface="+mj-lt"/>
                <a:ea typeface="+mj-ea"/>
                <a:cs typeface="+mj-cs"/>
                <a:sym typeface="Arial Narrow" panose="020B0606020202030204"/>
              </a:rPr>
              <a:t>关注</a:t>
            </a:r>
            <a:r>
              <a:rPr lang="zh-CN" altLang="en-US" sz="1500" dirty="0">
                <a:solidFill>
                  <a:srgbClr val="003366"/>
                </a:solidFill>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可查看本人关注的商家。</a:t>
            </a:r>
            <a:endParaRPr lang="en-US" altLang="zh-CN" sz="1500" dirty="0"/>
          </a:p>
        </p:txBody>
      </p:sp>
      <p:pic>
        <p:nvPicPr>
          <p:cNvPr id="8" name="图片 7">
            <a:extLst>
              <a:ext uri="{FF2B5EF4-FFF2-40B4-BE49-F238E27FC236}">
                <a16:creationId xmlns:a16="http://schemas.microsoft.com/office/drawing/2014/main" id="{78B18845-7DB9-BA6D-59B3-0EB50B306F38}"/>
              </a:ext>
            </a:extLst>
          </p:cNvPr>
          <p:cNvPicPr>
            <a:picLocks noChangeAspect="1"/>
          </p:cNvPicPr>
          <p:nvPr/>
        </p:nvPicPr>
        <p:blipFill>
          <a:blip r:embed="rId3"/>
          <a:stretch>
            <a:fillRect/>
          </a:stretch>
        </p:blipFill>
        <p:spPr>
          <a:xfrm>
            <a:off x="3003876" y="1129630"/>
            <a:ext cx="3092124" cy="5395910"/>
          </a:xfrm>
          <a:prstGeom prst="rect">
            <a:avLst/>
          </a:prstGeom>
        </p:spPr>
      </p:pic>
    </p:spTree>
    <p:extLst>
      <p:ext uri="{BB962C8B-B14F-4D97-AF65-F5344CB8AC3E}">
        <p14:creationId xmlns:p14="http://schemas.microsoft.com/office/powerpoint/2010/main" val="61352634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采购商工作台</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477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r>
              <a:rPr lang="zh-CN" altLang="en-US" sz="1500" dirty="0">
                <a:solidFill>
                  <a:srgbClr val="003366"/>
                </a:solidFill>
                <a:latin typeface="+mj-lt"/>
                <a:ea typeface="+mj-ea"/>
                <a:cs typeface="+mj-cs"/>
                <a:sym typeface="Arial Narrow" panose="020B0606020202030204"/>
              </a:rPr>
              <a:t>可查看自己的购买订单。若要使用采购需求等功能，需要完善信息，上传相应的资料，方可在平台上开展需求采购工作</a:t>
            </a:r>
            <a:endParaRPr lang="en-US" altLang="zh-CN" sz="1500" dirty="0"/>
          </a:p>
        </p:txBody>
      </p:sp>
      <p:pic>
        <p:nvPicPr>
          <p:cNvPr id="5" name="图片 4">
            <a:extLst>
              <a:ext uri="{FF2B5EF4-FFF2-40B4-BE49-F238E27FC236}">
                <a16:creationId xmlns:a16="http://schemas.microsoft.com/office/drawing/2014/main" id="{789C25F7-F247-545D-D66C-E89363BED397}"/>
              </a:ext>
            </a:extLst>
          </p:cNvPr>
          <p:cNvPicPr>
            <a:picLocks noChangeAspect="1"/>
          </p:cNvPicPr>
          <p:nvPr/>
        </p:nvPicPr>
        <p:blipFill>
          <a:blip r:embed="rId3"/>
          <a:stretch>
            <a:fillRect/>
          </a:stretch>
        </p:blipFill>
        <p:spPr>
          <a:xfrm>
            <a:off x="137979" y="1134392"/>
            <a:ext cx="2247322" cy="4857749"/>
          </a:xfrm>
          <a:prstGeom prst="rect">
            <a:avLst/>
          </a:prstGeom>
        </p:spPr>
      </p:pic>
      <p:pic>
        <p:nvPicPr>
          <p:cNvPr id="8" name="图片 7">
            <a:extLst>
              <a:ext uri="{FF2B5EF4-FFF2-40B4-BE49-F238E27FC236}">
                <a16:creationId xmlns:a16="http://schemas.microsoft.com/office/drawing/2014/main" id="{B5901CB1-24D1-1491-5603-D5406614CD19}"/>
              </a:ext>
            </a:extLst>
          </p:cNvPr>
          <p:cNvPicPr>
            <a:picLocks noChangeAspect="1"/>
          </p:cNvPicPr>
          <p:nvPr/>
        </p:nvPicPr>
        <p:blipFill>
          <a:blip r:embed="rId4"/>
          <a:stretch>
            <a:fillRect/>
          </a:stretch>
        </p:blipFill>
        <p:spPr>
          <a:xfrm>
            <a:off x="2916434" y="1168912"/>
            <a:ext cx="2240752" cy="4823230"/>
          </a:xfrm>
          <a:prstGeom prst="rect">
            <a:avLst/>
          </a:prstGeom>
        </p:spPr>
      </p:pic>
    </p:spTree>
    <p:extLst>
      <p:ext uri="{BB962C8B-B14F-4D97-AF65-F5344CB8AC3E}">
        <p14:creationId xmlns:p14="http://schemas.microsoft.com/office/powerpoint/2010/main" val="13358560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供应商主页</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303552593"/>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58101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0" y="2627452"/>
            <a:ext cx="4178535" cy="3266363"/>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5166076"/>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659571"/>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670291"/>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616378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34558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05533"/>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5137107"/>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797060"/>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管理系统</a:t>
            </a:r>
          </a:p>
        </p:txBody>
      </p:sp>
      <p:cxnSp>
        <p:nvCxnSpPr>
          <p:cNvPr id="7" name="直接连接符 6">
            <a:extLst>
              <a:ext uri="{FF2B5EF4-FFF2-40B4-BE49-F238E27FC236}">
                <a16:creationId xmlns:a16="http://schemas.microsoft.com/office/drawing/2014/main" id="{848E7F92-523E-AF91-DD5E-D9995D6BF8E9}"/>
              </a:ext>
            </a:extLst>
          </p:cNvPr>
          <p:cNvCxnSpPr>
            <a:cxnSpLocks/>
          </p:cNvCxnSpPr>
          <p:nvPr/>
        </p:nvCxnSpPr>
        <p:spPr>
          <a:xfrm>
            <a:off x="4851606" y="4724398"/>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57">
            <a:extLst>
              <a:ext uri="{FF2B5EF4-FFF2-40B4-BE49-F238E27FC236}">
                <a16:creationId xmlns:a16="http://schemas.microsoft.com/office/drawing/2014/main" id="{A11A9EAC-5D0B-87B7-10AF-D18AA094B9C6}"/>
              </a:ext>
            </a:extLst>
          </p:cNvPr>
          <p:cNvSpPr txBox="1"/>
          <p:nvPr/>
        </p:nvSpPr>
        <p:spPr>
          <a:xfrm>
            <a:off x="5350785" y="4384351"/>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营销系统</a:t>
            </a:r>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供应商主页</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477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r>
              <a:rPr lang="zh-CN" altLang="en-US" sz="1500" dirty="0">
                <a:solidFill>
                  <a:srgbClr val="003366"/>
                </a:solidFill>
                <a:latin typeface="+mj-lt"/>
                <a:ea typeface="+mj-ea"/>
                <a:cs typeface="+mj-cs"/>
                <a:sym typeface="Arial Narrow" panose="020B0606020202030204"/>
              </a:rPr>
              <a:t>供应商主页用来展示该供应商的采购、商品和动态信息。</a:t>
            </a:r>
            <a:endParaRPr lang="en-US" altLang="zh-CN" sz="1500" dirty="0">
              <a:solidFill>
                <a:srgbClr val="003366"/>
              </a:solidFill>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可直接联系供应商，也可将该供应商收藏起来，方便日后寻找</a:t>
            </a:r>
            <a:endParaRPr lang="en-US" altLang="zh-CN" sz="1500" dirty="0"/>
          </a:p>
        </p:txBody>
      </p:sp>
      <p:pic>
        <p:nvPicPr>
          <p:cNvPr id="4" name="图片 3">
            <a:extLst>
              <a:ext uri="{FF2B5EF4-FFF2-40B4-BE49-F238E27FC236}">
                <a16:creationId xmlns:a16="http://schemas.microsoft.com/office/drawing/2014/main" id="{CAC189F0-EA33-4359-0708-2B6BFD6A20C7}"/>
              </a:ext>
            </a:extLst>
          </p:cNvPr>
          <p:cNvPicPr>
            <a:picLocks noChangeAspect="1"/>
          </p:cNvPicPr>
          <p:nvPr/>
        </p:nvPicPr>
        <p:blipFill>
          <a:blip r:embed="rId3"/>
          <a:stretch>
            <a:fillRect/>
          </a:stretch>
        </p:blipFill>
        <p:spPr>
          <a:xfrm>
            <a:off x="2617783" y="1134392"/>
            <a:ext cx="1772620" cy="4867275"/>
          </a:xfrm>
          <a:prstGeom prst="rect">
            <a:avLst/>
          </a:prstGeom>
        </p:spPr>
      </p:pic>
      <p:pic>
        <p:nvPicPr>
          <p:cNvPr id="7" name="图片 6">
            <a:extLst>
              <a:ext uri="{FF2B5EF4-FFF2-40B4-BE49-F238E27FC236}">
                <a16:creationId xmlns:a16="http://schemas.microsoft.com/office/drawing/2014/main" id="{A40DB90E-823D-64AD-A440-38FE7EB4615B}"/>
              </a:ext>
            </a:extLst>
          </p:cNvPr>
          <p:cNvPicPr>
            <a:picLocks noChangeAspect="1"/>
          </p:cNvPicPr>
          <p:nvPr/>
        </p:nvPicPr>
        <p:blipFill>
          <a:blip r:embed="rId4"/>
          <a:stretch>
            <a:fillRect/>
          </a:stretch>
        </p:blipFill>
        <p:spPr>
          <a:xfrm>
            <a:off x="190740" y="1134392"/>
            <a:ext cx="2043186" cy="4867275"/>
          </a:xfrm>
          <a:prstGeom prst="rect">
            <a:avLst/>
          </a:prstGeom>
        </p:spPr>
      </p:pic>
      <p:pic>
        <p:nvPicPr>
          <p:cNvPr id="10" name="图片 9">
            <a:extLst>
              <a:ext uri="{FF2B5EF4-FFF2-40B4-BE49-F238E27FC236}">
                <a16:creationId xmlns:a16="http://schemas.microsoft.com/office/drawing/2014/main" id="{A895BCA4-4705-BA86-6057-2256F2485A2A}"/>
              </a:ext>
            </a:extLst>
          </p:cNvPr>
          <p:cNvPicPr>
            <a:picLocks noChangeAspect="1"/>
          </p:cNvPicPr>
          <p:nvPr/>
        </p:nvPicPr>
        <p:blipFill>
          <a:blip r:embed="rId5"/>
          <a:stretch>
            <a:fillRect/>
          </a:stretch>
        </p:blipFill>
        <p:spPr>
          <a:xfrm>
            <a:off x="4878989" y="1134391"/>
            <a:ext cx="1772619" cy="4897601"/>
          </a:xfrm>
          <a:prstGeom prst="rect">
            <a:avLst/>
          </a:prstGeom>
        </p:spPr>
      </p:pic>
    </p:spTree>
    <p:extLst>
      <p:ext uri="{BB962C8B-B14F-4D97-AF65-F5344CB8AC3E}">
        <p14:creationId xmlns:p14="http://schemas.microsoft.com/office/powerpoint/2010/main" val="194826890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1951033" y="4876446"/>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供应商工作台</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1501406947"/>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458378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5849942"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供应商工作台</a:t>
            </a:r>
            <a:r>
              <a:rPr lang="en-US" altLang="zh-CN" sz="1800" b="0" dirty="0">
                <a:solidFill>
                  <a:srgbClr val="0070C0"/>
                </a:solidFill>
                <a:cs typeface="+mn-cs"/>
              </a:rPr>
              <a:t>-</a:t>
            </a:r>
            <a:r>
              <a:rPr lang="zh-CN" altLang="en-US" sz="1800" b="0" dirty="0">
                <a:solidFill>
                  <a:srgbClr val="0070C0"/>
                </a:solidFill>
                <a:cs typeface="+mn-cs"/>
              </a:rPr>
              <a:t>中心首页、我的资料、交易记录</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30931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：供应商注册后必须通过资质认证方可成为供应商。</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首页是所有功能的集合，展示用户相关的栏目。</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个人档案可根据实际需求，设置相应的信息。</a:t>
            </a:r>
            <a:endParaRPr lang="en-US" altLang="zh-CN" sz="1500" dirty="0">
              <a:solidFill>
                <a:srgbClr val="003366"/>
              </a:solidFill>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交易记录和查询本人的所有交易相关记录，包括积分变动，充值提现等。</a:t>
            </a:r>
            <a:endParaRPr lang="en-US" altLang="zh-CN" sz="1500" dirty="0"/>
          </a:p>
        </p:txBody>
      </p:sp>
      <p:pic>
        <p:nvPicPr>
          <p:cNvPr id="8" name="图片 7">
            <a:extLst>
              <a:ext uri="{FF2B5EF4-FFF2-40B4-BE49-F238E27FC236}">
                <a16:creationId xmlns:a16="http://schemas.microsoft.com/office/drawing/2014/main" id="{6D507669-BA1C-52BF-94D5-C0F520E44C97}"/>
              </a:ext>
            </a:extLst>
          </p:cNvPr>
          <p:cNvPicPr>
            <a:picLocks noChangeAspect="1"/>
          </p:cNvPicPr>
          <p:nvPr/>
        </p:nvPicPr>
        <p:blipFill>
          <a:blip r:embed="rId3"/>
          <a:stretch>
            <a:fillRect/>
          </a:stretch>
        </p:blipFill>
        <p:spPr>
          <a:xfrm>
            <a:off x="214102" y="1168911"/>
            <a:ext cx="2311739" cy="4657725"/>
          </a:xfrm>
          <a:prstGeom prst="rect">
            <a:avLst/>
          </a:prstGeom>
        </p:spPr>
      </p:pic>
      <p:pic>
        <p:nvPicPr>
          <p:cNvPr id="10" name="图片 9">
            <a:extLst>
              <a:ext uri="{FF2B5EF4-FFF2-40B4-BE49-F238E27FC236}">
                <a16:creationId xmlns:a16="http://schemas.microsoft.com/office/drawing/2014/main" id="{E60DF91C-D9F8-8C56-5619-D3DCC689719E}"/>
              </a:ext>
            </a:extLst>
          </p:cNvPr>
          <p:cNvPicPr>
            <a:picLocks noChangeAspect="1"/>
          </p:cNvPicPr>
          <p:nvPr/>
        </p:nvPicPr>
        <p:blipFill>
          <a:blip r:embed="rId4"/>
          <a:stretch>
            <a:fillRect/>
          </a:stretch>
        </p:blipFill>
        <p:spPr>
          <a:xfrm>
            <a:off x="2760570" y="1172418"/>
            <a:ext cx="2309996" cy="4654215"/>
          </a:xfrm>
          <a:prstGeom prst="rect">
            <a:avLst/>
          </a:prstGeom>
        </p:spPr>
      </p:pic>
      <p:pic>
        <p:nvPicPr>
          <p:cNvPr id="13" name="图片 12">
            <a:extLst>
              <a:ext uri="{FF2B5EF4-FFF2-40B4-BE49-F238E27FC236}">
                <a16:creationId xmlns:a16="http://schemas.microsoft.com/office/drawing/2014/main" id="{E5457207-D756-8E23-66C3-1A4D5E27D322}"/>
              </a:ext>
            </a:extLst>
          </p:cNvPr>
          <p:cNvPicPr>
            <a:picLocks noChangeAspect="1"/>
          </p:cNvPicPr>
          <p:nvPr/>
        </p:nvPicPr>
        <p:blipFill>
          <a:blip r:embed="rId5"/>
          <a:stretch>
            <a:fillRect/>
          </a:stretch>
        </p:blipFill>
        <p:spPr>
          <a:xfrm>
            <a:off x="5305295" y="1168911"/>
            <a:ext cx="2767201" cy="4654212"/>
          </a:xfrm>
          <a:prstGeom prst="rect">
            <a:avLst/>
          </a:prstGeom>
        </p:spPr>
      </p:pic>
    </p:spTree>
    <p:extLst>
      <p:ext uri="{BB962C8B-B14F-4D97-AF65-F5344CB8AC3E}">
        <p14:creationId xmlns:p14="http://schemas.microsoft.com/office/powerpoint/2010/main" val="358154641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供应商工作台</a:t>
            </a:r>
            <a:r>
              <a:rPr lang="en-US" altLang="zh-CN" sz="1800" b="0" dirty="0">
                <a:solidFill>
                  <a:srgbClr val="0070C0"/>
                </a:solidFill>
                <a:cs typeface="+mn-cs"/>
              </a:rPr>
              <a:t>-</a:t>
            </a:r>
            <a:r>
              <a:rPr lang="zh-CN" altLang="en-US" sz="1800" b="0" dirty="0">
                <a:solidFill>
                  <a:srgbClr val="0070C0"/>
                </a:solidFill>
                <a:cs typeface="+mn-cs"/>
              </a:rPr>
              <a:t>在线充值</a:t>
            </a:r>
            <a:r>
              <a:rPr lang="en-US" altLang="zh-CN" sz="1800" b="0" dirty="0">
                <a:solidFill>
                  <a:srgbClr val="0070C0"/>
                </a:solidFill>
                <a:cs typeface="+mn-cs"/>
              </a:rPr>
              <a:t>-</a:t>
            </a:r>
            <a:r>
              <a:rPr lang="zh-CN" altLang="en-US" sz="1800" b="0" dirty="0">
                <a:solidFill>
                  <a:srgbClr val="0070C0"/>
                </a:solidFill>
                <a:cs typeface="+mn-cs"/>
              </a:rPr>
              <a:t>资产信息</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263148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003366"/>
                </a:solidFill>
                <a:effectLst/>
                <a:uFillTx/>
                <a:latin typeface="+mj-lt"/>
                <a:ea typeface="+mj-ea"/>
                <a:cs typeface="+mj-cs"/>
                <a:sym typeface="Arial Narrow" panose="020B0606020202030204"/>
              </a:rPr>
              <a:t>在线充值</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用户购买增值服务前需要充值相应的积分，购买服务时刻从积分中抵扣，也可以直接支付购买。</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交易记录和查询本人的所有交易相关记录，包括积分变动，充值提现等。</a:t>
            </a:r>
            <a:endParaRPr lang="en-US" altLang="zh-CN" sz="1500" dirty="0"/>
          </a:p>
        </p:txBody>
      </p:sp>
      <p:pic>
        <p:nvPicPr>
          <p:cNvPr id="5" name="图片 4">
            <a:extLst>
              <a:ext uri="{FF2B5EF4-FFF2-40B4-BE49-F238E27FC236}">
                <a16:creationId xmlns:a16="http://schemas.microsoft.com/office/drawing/2014/main" id="{8AE358DA-6BA4-25AB-2EAE-82B7D1C38A70}"/>
              </a:ext>
            </a:extLst>
          </p:cNvPr>
          <p:cNvPicPr>
            <a:picLocks noChangeAspect="1"/>
          </p:cNvPicPr>
          <p:nvPr/>
        </p:nvPicPr>
        <p:blipFill>
          <a:blip r:embed="rId3"/>
          <a:stretch>
            <a:fillRect/>
          </a:stretch>
        </p:blipFill>
        <p:spPr>
          <a:xfrm>
            <a:off x="978591" y="1134391"/>
            <a:ext cx="2841934" cy="5410200"/>
          </a:xfrm>
          <a:prstGeom prst="rect">
            <a:avLst/>
          </a:prstGeom>
        </p:spPr>
      </p:pic>
      <p:pic>
        <p:nvPicPr>
          <p:cNvPr id="7" name="图片 6">
            <a:extLst>
              <a:ext uri="{FF2B5EF4-FFF2-40B4-BE49-F238E27FC236}">
                <a16:creationId xmlns:a16="http://schemas.microsoft.com/office/drawing/2014/main" id="{C71534C2-E724-8D18-7138-53AF603AD880}"/>
              </a:ext>
            </a:extLst>
          </p:cNvPr>
          <p:cNvPicPr>
            <a:picLocks noChangeAspect="1"/>
          </p:cNvPicPr>
          <p:nvPr/>
        </p:nvPicPr>
        <p:blipFill>
          <a:blip r:embed="rId4"/>
          <a:stretch>
            <a:fillRect/>
          </a:stretch>
        </p:blipFill>
        <p:spPr>
          <a:xfrm>
            <a:off x="4878717" y="1134392"/>
            <a:ext cx="2841933" cy="5410198"/>
          </a:xfrm>
          <a:prstGeom prst="rect">
            <a:avLst/>
          </a:prstGeom>
        </p:spPr>
      </p:pic>
    </p:spTree>
    <p:extLst>
      <p:ext uri="{BB962C8B-B14F-4D97-AF65-F5344CB8AC3E}">
        <p14:creationId xmlns:p14="http://schemas.microsoft.com/office/powerpoint/2010/main" val="293325672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供应商工作台</a:t>
            </a:r>
            <a:r>
              <a:rPr lang="en-US" altLang="zh-CN" sz="1800" b="0" dirty="0">
                <a:solidFill>
                  <a:srgbClr val="0070C0"/>
                </a:solidFill>
                <a:cs typeface="+mn-cs"/>
              </a:rPr>
              <a:t>-</a:t>
            </a:r>
            <a:r>
              <a:rPr lang="zh-CN" altLang="en-US" sz="1800" b="0" dirty="0">
                <a:solidFill>
                  <a:srgbClr val="0070C0"/>
                </a:solidFill>
                <a:cs typeface="+mn-cs"/>
              </a:rPr>
              <a:t>提现、订单管理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2862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b="1" dirty="0">
                <a:solidFill>
                  <a:srgbClr val="003366"/>
                </a:solidFill>
                <a:latin typeface="+mj-lt"/>
                <a:ea typeface="+mj-ea"/>
                <a:cs typeface="+mj-cs"/>
                <a:sym typeface="Arial Narrow" panose="020B0606020202030204"/>
              </a:rPr>
              <a:t>提现</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如果有提现的需求，可以采用该功能，将在本平台的收益提现至自己的微信或支付宝。</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b="1" dirty="0">
                <a:solidFill>
                  <a:srgbClr val="003366"/>
                </a:solidFill>
                <a:latin typeface="+mj-lt"/>
                <a:ea typeface="+mj-ea"/>
                <a:cs typeface="+mj-cs"/>
                <a:sym typeface="Arial Narrow" panose="020B0606020202030204"/>
              </a:rPr>
              <a:t>订单管理</a:t>
            </a:r>
            <a:r>
              <a:rPr lang="zh-CN" altLang="en-US" sz="1500" dirty="0">
                <a:solidFill>
                  <a:srgbClr val="003366"/>
                </a:solidFill>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查看和管理本人的订单，包括进行中和已完成的，此页面仅做业务逻辑展示，功能不代表本项目。</a:t>
            </a:r>
            <a:endParaRPr lang="en-US" altLang="zh-CN" sz="1500" dirty="0"/>
          </a:p>
        </p:txBody>
      </p:sp>
      <p:pic>
        <p:nvPicPr>
          <p:cNvPr id="6" name="图片 5">
            <a:extLst>
              <a:ext uri="{FF2B5EF4-FFF2-40B4-BE49-F238E27FC236}">
                <a16:creationId xmlns:a16="http://schemas.microsoft.com/office/drawing/2014/main" id="{E935F18D-6EBE-0CF2-4B0B-6B7F18EE51DE}"/>
              </a:ext>
            </a:extLst>
          </p:cNvPr>
          <p:cNvPicPr>
            <a:picLocks noChangeAspect="1"/>
          </p:cNvPicPr>
          <p:nvPr/>
        </p:nvPicPr>
        <p:blipFill>
          <a:blip r:embed="rId3"/>
          <a:stretch>
            <a:fillRect/>
          </a:stretch>
        </p:blipFill>
        <p:spPr>
          <a:xfrm>
            <a:off x="52718" y="1089355"/>
            <a:ext cx="2811913" cy="5353050"/>
          </a:xfrm>
          <a:prstGeom prst="rect">
            <a:avLst/>
          </a:prstGeom>
        </p:spPr>
      </p:pic>
      <p:pic>
        <p:nvPicPr>
          <p:cNvPr id="9" name="图片 8">
            <a:extLst>
              <a:ext uri="{FF2B5EF4-FFF2-40B4-BE49-F238E27FC236}">
                <a16:creationId xmlns:a16="http://schemas.microsoft.com/office/drawing/2014/main" id="{83621944-FCCC-DCA9-700E-D9FC6CE8B37E}"/>
              </a:ext>
            </a:extLst>
          </p:cNvPr>
          <p:cNvPicPr>
            <a:picLocks noChangeAspect="1"/>
          </p:cNvPicPr>
          <p:nvPr/>
        </p:nvPicPr>
        <p:blipFill>
          <a:blip r:embed="rId4"/>
          <a:stretch>
            <a:fillRect/>
          </a:stretch>
        </p:blipFill>
        <p:spPr>
          <a:xfrm>
            <a:off x="3219449" y="1086169"/>
            <a:ext cx="2811913" cy="5353049"/>
          </a:xfrm>
          <a:prstGeom prst="rect">
            <a:avLst/>
          </a:prstGeom>
        </p:spPr>
      </p:pic>
    </p:spTree>
    <p:extLst>
      <p:ext uri="{BB962C8B-B14F-4D97-AF65-F5344CB8AC3E}">
        <p14:creationId xmlns:p14="http://schemas.microsoft.com/office/powerpoint/2010/main" val="382527843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供应商工作台</a:t>
            </a:r>
            <a:r>
              <a:rPr lang="en-US" altLang="zh-CN" sz="1800" b="0" dirty="0">
                <a:solidFill>
                  <a:srgbClr val="0070C0"/>
                </a:solidFill>
                <a:cs typeface="+mn-cs"/>
              </a:rPr>
              <a:t>-</a:t>
            </a:r>
            <a:r>
              <a:rPr lang="zh-CN" altLang="en-US" sz="1800" b="0" dirty="0">
                <a:solidFill>
                  <a:srgbClr val="0070C0"/>
                </a:solidFill>
                <a:cs typeface="+mn-cs"/>
              </a:rPr>
              <a:t>我的收藏、我的关注</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9389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003366"/>
                </a:solidFill>
                <a:effectLst/>
                <a:uFillTx/>
                <a:latin typeface="+mj-lt"/>
                <a:ea typeface="+mj-ea"/>
                <a:cs typeface="+mj-cs"/>
                <a:sym typeface="Arial Narrow" panose="020B0606020202030204"/>
              </a:rPr>
              <a:t>收藏</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若业务有需求，收藏可以收藏文章，以及收藏测算的结果</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b="1" dirty="0">
                <a:solidFill>
                  <a:srgbClr val="003366"/>
                </a:solidFill>
                <a:latin typeface="+mj-lt"/>
                <a:ea typeface="+mj-ea"/>
                <a:cs typeface="+mj-cs"/>
                <a:sym typeface="Arial Narrow" panose="020B0606020202030204"/>
              </a:rPr>
              <a:t>关注</a:t>
            </a:r>
            <a:r>
              <a:rPr lang="zh-CN" altLang="en-US" sz="1500" dirty="0">
                <a:solidFill>
                  <a:srgbClr val="003366"/>
                </a:solidFill>
                <a:latin typeface="+mj-lt"/>
                <a:ea typeface="+mj-ea"/>
                <a:cs typeface="+mj-cs"/>
                <a:sym typeface="Arial Narrow" panose="020B0606020202030204"/>
              </a:rPr>
              <a:t>：</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36000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可查看本人关注的咨询师。</a:t>
            </a:r>
            <a:endParaRPr lang="en-US" altLang="zh-CN" sz="1500" dirty="0"/>
          </a:p>
        </p:txBody>
      </p:sp>
      <p:pic>
        <p:nvPicPr>
          <p:cNvPr id="8" name="图片 7">
            <a:extLst>
              <a:ext uri="{FF2B5EF4-FFF2-40B4-BE49-F238E27FC236}">
                <a16:creationId xmlns:a16="http://schemas.microsoft.com/office/drawing/2014/main" id="{78B18845-7DB9-BA6D-59B3-0EB50B306F38}"/>
              </a:ext>
            </a:extLst>
          </p:cNvPr>
          <p:cNvPicPr>
            <a:picLocks noChangeAspect="1"/>
          </p:cNvPicPr>
          <p:nvPr/>
        </p:nvPicPr>
        <p:blipFill>
          <a:blip r:embed="rId3"/>
          <a:stretch>
            <a:fillRect/>
          </a:stretch>
        </p:blipFill>
        <p:spPr>
          <a:xfrm>
            <a:off x="3003876" y="1129630"/>
            <a:ext cx="3092124" cy="5395910"/>
          </a:xfrm>
          <a:prstGeom prst="rect">
            <a:avLst/>
          </a:prstGeom>
        </p:spPr>
      </p:pic>
    </p:spTree>
    <p:extLst>
      <p:ext uri="{BB962C8B-B14F-4D97-AF65-F5344CB8AC3E}">
        <p14:creationId xmlns:p14="http://schemas.microsoft.com/office/powerpoint/2010/main" val="362869202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0" y="2627452"/>
            <a:ext cx="4178535" cy="3266363"/>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5166076"/>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659571"/>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670291"/>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616378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A6A6A6"/>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354289"/>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14242"/>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A6A6A6"/>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5137107"/>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797060"/>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管理系统</a:t>
            </a:r>
          </a:p>
        </p:txBody>
      </p:sp>
      <p:cxnSp>
        <p:nvCxnSpPr>
          <p:cNvPr id="7" name="直接连接符 6">
            <a:extLst>
              <a:ext uri="{FF2B5EF4-FFF2-40B4-BE49-F238E27FC236}">
                <a16:creationId xmlns:a16="http://schemas.microsoft.com/office/drawing/2014/main" id="{848E7F92-523E-AF91-DD5E-D9995D6BF8E9}"/>
              </a:ext>
            </a:extLst>
          </p:cNvPr>
          <p:cNvCxnSpPr>
            <a:cxnSpLocks/>
          </p:cNvCxnSpPr>
          <p:nvPr/>
        </p:nvCxnSpPr>
        <p:spPr>
          <a:xfrm>
            <a:off x="4851606" y="474181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57">
            <a:extLst>
              <a:ext uri="{FF2B5EF4-FFF2-40B4-BE49-F238E27FC236}">
                <a16:creationId xmlns:a16="http://schemas.microsoft.com/office/drawing/2014/main" id="{A11A9EAC-5D0B-87B7-10AF-D18AA094B9C6}"/>
              </a:ext>
            </a:extLst>
          </p:cNvPr>
          <p:cNvSpPr txBox="1"/>
          <p:nvPr/>
        </p:nvSpPr>
        <p:spPr>
          <a:xfrm>
            <a:off x="5350785" y="4401769"/>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C00000"/>
                </a:solidFill>
                <a:latin typeface="微软雅黑" panose="020B0503020204020204" charset="-122"/>
                <a:ea typeface="微软雅黑" panose="020B0503020204020204" charset="-122"/>
              </a:rPr>
              <a:t>营销系统</a:t>
            </a:r>
          </a:p>
        </p:txBody>
      </p:sp>
    </p:spTree>
    <p:extLst>
      <p:ext uri="{BB962C8B-B14F-4D97-AF65-F5344CB8AC3E}">
        <p14:creationId xmlns:p14="http://schemas.microsoft.com/office/powerpoint/2010/main" val="280171920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营销系统</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304324584"/>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79896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前言</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24006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effectLst/>
                <a:uFillTx/>
                <a:latin typeface="+mj-lt"/>
                <a:ea typeface="+mj-ea"/>
                <a:cs typeface="+mj-cs"/>
                <a:sym typeface="Arial Narrow" panose="020B0606020202030204"/>
              </a:rPr>
              <a:t>增加消费功能和活动功能目的是为了增加用户粘性以及提高一定的门槛</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500" i="0" u="none" strike="noStrike" cap="none" spc="0" normalizeH="0" baseline="0" dirty="0">
              <a:ln>
                <a:noFill/>
              </a:ln>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effectLst/>
                <a:uFillTx/>
                <a:latin typeface="+mj-lt"/>
                <a:ea typeface="+mj-ea"/>
                <a:cs typeface="+mj-cs"/>
                <a:sym typeface="Arial Narrow" panose="020B0606020202030204"/>
              </a:rPr>
              <a:t>增加用户粘性</a:t>
            </a:r>
            <a:r>
              <a:rPr kumimoji="0" lang="en-US" altLang="zh-CN" sz="1500" i="0" u="none" strike="noStrike" cap="none" spc="0" normalizeH="0" baseline="0" dirty="0">
                <a:ln>
                  <a:noFill/>
                </a:ln>
                <a:effectLst/>
                <a:uFillTx/>
                <a:latin typeface="+mj-lt"/>
                <a:ea typeface="+mj-ea"/>
                <a:cs typeface="+mj-cs"/>
                <a:sym typeface="Arial Narrow" panose="020B0606020202030204"/>
              </a:rPr>
              <a:t>——</a:t>
            </a:r>
          </a:p>
          <a:p>
            <a:pPr marL="0" marR="0" indent="0" algn="l" defTabSz="914400" rtl="0" fontAlgn="auto" latinLnBrk="0" hangingPunct="0">
              <a:lnSpc>
                <a:spcPct val="100000"/>
              </a:lnSpc>
              <a:spcBef>
                <a:spcPts val="0"/>
              </a:spcBef>
              <a:spcAft>
                <a:spcPts val="0"/>
              </a:spcAft>
              <a:buClrTx/>
              <a:buSzTx/>
              <a:buFontTx/>
              <a:buNone/>
            </a:pPr>
            <a:r>
              <a:rPr lang="zh-CN" altLang="en-US" sz="1500" dirty="0">
                <a:latin typeface="+mj-lt"/>
                <a:ea typeface="+mj-ea"/>
                <a:cs typeface="+mj-cs"/>
                <a:sym typeface="Arial Narrow" panose="020B0606020202030204"/>
              </a:rPr>
              <a:t>为了让用户更能够多的关注我们平台，给用户带来商机的同时，增加平台的浏览量，完成客户转化的目的。</a:t>
            </a:r>
            <a:endParaRPr lang="en-US" altLang="zh-CN" sz="1500" dirty="0">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endParaRPr lang="en-US" altLang="zh-CN" sz="1500" dirty="0">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effectLst/>
                <a:uFillTx/>
                <a:latin typeface="+mj-lt"/>
                <a:ea typeface="+mj-ea"/>
                <a:cs typeface="+mj-cs"/>
                <a:sym typeface="Arial Narrow" panose="020B0606020202030204"/>
              </a:rPr>
              <a:t>提高门槛</a:t>
            </a:r>
            <a:r>
              <a:rPr kumimoji="0" lang="en-US" altLang="zh-CN" sz="1500" i="0" u="none" strike="noStrike" cap="none" spc="0" normalizeH="0" baseline="0" dirty="0">
                <a:ln>
                  <a:noFill/>
                </a:ln>
                <a:effectLst/>
                <a:uFillTx/>
                <a:latin typeface="+mj-lt"/>
                <a:ea typeface="+mj-ea"/>
                <a:cs typeface="+mj-cs"/>
                <a:sym typeface="Arial Narrow" panose="020B0606020202030204"/>
              </a:rPr>
              <a:t>——</a:t>
            </a:r>
          </a:p>
          <a:p>
            <a:pPr marL="0" marR="0" indent="0" algn="l" defTabSz="914400" rtl="0" fontAlgn="auto" latinLnBrk="0" hangingPunct="0">
              <a:lnSpc>
                <a:spcPct val="100000"/>
              </a:lnSpc>
              <a:spcBef>
                <a:spcPts val="0"/>
              </a:spcBef>
              <a:spcAft>
                <a:spcPts val="0"/>
              </a:spcAft>
              <a:buClrTx/>
              <a:buSzTx/>
              <a:buFontTx/>
              <a:buNone/>
            </a:pPr>
            <a:r>
              <a:rPr kumimoji="0" lang="zh-CN" altLang="en-US" sz="1500" i="0" u="none" strike="noStrike" cap="none" spc="0" normalizeH="0" baseline="0" dirty="0">
                <a:ln>
                  <a:noFill/>
                </a:ln>
                <a:effectLst/>
                <a:uFillTx/>
                <a:latin typeface="+mj-lt"/>
                <a:ea typeface="+mj-ea"/>
                <a:cs typeface="+mj-cs"/>
                <a:sym typeface="Arial Narrow" panose="020B0606020202030204"/>
              </a:rPr>
              <a:t>随着推广的深入，平台使用者会越来越多，如若不对信息流量加以控制，则会对供应商和采购商带来信息方面的困扰，不利于采购商选择合适的商品。提升一定的门槛，会过滤掉大量的无用信息，让真正能够提供优质商品的服务商有了立足之地，也能够让采购商精准的选择投标的商家。</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80310933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数字商品（银两）</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2464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、银两只可消费，不可提现</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、获取银两有多种途径，包括投标时购买、在线充值（可额外赠送）、购买会员赠送、签到赠送、投标返还</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、银两有生命周期，过期后自动作废。</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、供应商银两作为投标使用。</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、采购商银两作为发布置顶产品使用。</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32443730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1942634" y="1944397"/>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建设目标</a:t>
            </a:r>
          </a:p>
        </p:txBody>
      </p:sp>
      <p:sp>
        <p:nvSpPr>
          <p:cNvPr id="45" name="矩形 44"/>
          <p:cNvSpPr/>
          <p:nvPr/>
        </p:nvSpPr>
        <p:spPr>
          <a:xfrm>
            <a:off x="1942634" y="2547172"/>
            <a:ext cx="4735952" cy="3958007"/>
          </a:xfrm>
          <a:prstGeom prst="rect">
            <a:avLst/>
          </a:prstGeom>
          <a:noFill/>
        </p:spPr>
        <p:txBody>
          <a:bodyPr wrap="square" rtlCol="0">
            <a:spAutoFit/>
          </a:bodyPr>
          <a:lstStyle/>
          <a:p>
            <a:pPr indent="360000">
              <a:lnSpc>
                <a:spcPct val="150000"/>
              </a:lnSpc>
            </a:pPr>
            <a:r>
              <a:rPr lang="zh-CN" altLang="en-US" sz="1300" b="1" dirty="0">
                <a:solidFill>
                  <a:srgbClr val="0070C0"/>
                </a:solidFill>
                <a:latin typeface="微软雅黑" panose="020B0503020204020204" pitchFamily="34" charset="-122"/>
                <a:ea typeface="微软雅黑" panose="020B0503020204020204" pitchFamily="34" charset="-122"/>
              </a:rPr>
              <a:t>总体目标：</a:t>
            </a:r>
            <a:endParaRPr lang="en-US" altLang="zh-CN" sz="1300" b="1" dirty="0">
              <a:solidFill>
                <a:srgbClr val="0070C0"/>
              </a:solidFill>
              <a:latin typeface="微软雅黑" panose="020B0503020204020204" pitchFamily="34" charset="-122"/>
              <a:ea typeface="微软雅黑" panose="020B0503020204020204" pitchFamily="34" charset="-122"/>
            </a:endParaRPr>
          </a:p>
          <a:p>
            <a:pPr indent="360000">
              <a:lnSpc>
                <a:spcPct val="150000"/>
              </a:lnSpc>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随着互联网技术的快速发展，人们对互联网技术的运用越来越广泛，在中草药购销管理的应用方面，人们摆脱了过去的面对面采购销售的方式，通过互联网平台就能够快速对中草药进行采购及销售，使得人们对中草药的购销管理更加方便简单，节省了人力资源。</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360000">
              <a:lnSpc>
                <a:spcPct val="150000"/>
              </a:lnSpc>
            </a:pPr>
            <a:r>
              <a:rPr lang="zh-CN" altLang="en-US" sz="1300" b="1" dirty="0">
                <a:solidFill>
                  <a:srgbClr val="0070C0"/>
                </a:solidFill>
                <a:latin typeface="微软雅黑" panose="020B0503020204020204" pitchFamily="34" charset="-122"/>
                <a:ea typeface="微软雅黑" panose="020B0503020204020204" pitchFamily="34" charset="-122"/>
              </a:rPr>
              <a:t>具体目标：</a:t>
            </a:r>
            <a:endParaRPr lang="en-US" altLang="zh-CN" sz="1300" b="1" dirty="0">
              <a:solidFill>
                <a:srgbClr val="0070C0"/>
              </a:solidFill>
              <a:latin typeface="微软雅黑" panose="020B0503020204020204" pitchFamily="34" charset="-122"/>
              <a:ea typeface="微软雅黑" panose="020B0503020204020204" pitchFamily="34" charset="-122"/>
            </a:endParaRPr>
          </a:p>
          <a:p>
            <a:pPr indent="360000">
              <a:lnSpc>
                <a:spcPct val="150000"/>
              </a:lnSpc>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基于供应链的中药材采购平台能够将整个中药材行业的供需双方联系到一起，将各方的信息在平台上进行展现，实现信息的对称化。从而提高整个中药材市场的采购效率，也为供应商提供很好的展示平台。通过不断对平台进行完善，最终平台将为整个中草药行业提供更好的发展支持，提升整个中草药行业的经济效益。</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620450" y="1701483"/>
            <a:ext cx="9317620" cy="4785042"/>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794333" y="2710158"/>
            <a:ext cx="4409400" cy="292212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一、建设目标</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充值</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7848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、在线支付充值银两，</a:t>
            </a: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元</a:t>
            </a: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银两（后台可设置比例）</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、在线支付购买付费会员</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、在线支付购买综合套餐（会员</a:t>
            </a:r>
            <a:r>
              <a:rPr kumimoji="0" lang="en-US" altLang="zh-CN" sz="1500" i="0" u="none" strike="noStrike" cap="none" spc="0" normalizeH="0" baseline="0" dirty="0">
                <a:ln>
                  <a:noFill/>
                </a:ln>
                <a:effectLst/>
                <a:uFillTx/>
                <a:latin typeface="+mj-lt"/>
                <a:ea typeface="+mj-ea"/>
                <a:cs typeface="+mj-cs"/>
                <a:sym typeface="Arial Narrow" panose="020B0606020202030204"/>
              </a:rPr>
              <a:t>+</a:t>
            </a:r>
            <a:r>
              <a:rPr kumimoji="0" lang="zh-CN" altLang="en-US" sz="1500" i="0" u="none" strike="noStrike" cap="none" spc="0" normalizeH="0" baseline="0" dirty="0">
                <a:ln>
                  <a:noFill/>
                </a:ln>
                <a:effectLst/>
                <a:uFillTx/>
                <a:latin typeface="+mj-lt"/>
                <a:ea typeface="+mj-ea"/>
                <a:cs typeface="+mj-cs"/>
                <a:sym typeface="Arial Narrow" panose="020B0606020202030204"/>
              </a:rPr>
              <a:t>银两）</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173111025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接单宝（针对供应商）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、接单宝的作用是查看发布的需求</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、未购买接单宝的用户每天只能免费查看</a:t>
            </a: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次需求</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、接单宝有年度、季度、月度</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、接单宝分类目，购买</a:t>
            </a:r>
            <a:r>
              <a:rPr kumimoji="0" lang="en-US" altLang="zh-CN" sz="1500" i="0" u="none" strike="noStrike" cap="none" spc="0" normalizeH="0" baseline="0" dirty="0">
                <a:ln>
                  <a:noFill/>
                </a:ln>
                <a:effectLst/>
                <a:uFillTx/>
                <a:latin typeface="+mj-lt"/>
                <a:ea typeface="+mj-ea"/>
                <a:cs typeface="+mj-cs"/>
                <a:sym typeface="Arial Narrow" panose="020B0606020202030204"/>
              </a:rPr>
              <a:t>A</a:t>
            </a:r>
            <a:r>
              <a:rPr kumimoji="0" lang="zh-CN" altLang="en-US" sz="1500" i="0" u="none" strike="noStrike" cap="none" spc="0" normalizeH="0" baseline="0" dirty="0">
                <a:ln>
                  <a:noFill/>
                </a:ln>
                <a:effectLst/>
                <a:uFillTx/>
                <a:latin typeface="+mj-lt"/>
                <a:ea typeface="+mj-ea"/>
                <a:cs typeface="+mj-cs"/>
                <a:sym typeface="Arial Narrow" panose="020B0606020202030204"/>
              </a:rPr>
              <a:t>类目接单宝的商家不能免费查看</a:t>
            </a:r>
            <a:r>
              <a:rPr kumimoji="0" lang="en-US" altLang="zh-CN" sz="1500" i="0" u="none" strike="noStrike" cap="none" spc="0" normalizeH="0" baseline="0" dirty="0">
                <a:ln>
                  <a:noFill/>
                </a:ln>
                <a:effectLst/>
                <a:uFillTx/>
                <a:latin typeface="+mj-lt"/>
                <a:ea typeface="+mj-ea"/>
                <a:cs typeface="+mj-cs"/>
                <a:sym typeface="Arial Narrow" panose="020B0606020202030204"/>
              </a:rPr>
              <a:t>B</a:t>
            </a:r>
            <a:r>
              <a:rPr kumimoji="0" lang="zh-CN" altLang="en-US" sz="1500" i="0" u="none" strike="noStrike" cap="none" spc="0" normalizeH="0" baseline="0" dirty="0">
                <a:ln>
                  <a:noFill/>
                </a:ln>
                <a:effectLst/>
                <a:uFillTx/>
                <a:latin typeface="+mj-lt"/>
                <a:ea typeface="+mj-ea"/>
                <a:cs typeface="+mj-cs"/>
                <a:sym typeface="Arial Narrow" panose="020B0606020202030204"/>
              </a:rPr>
              <a:t>类目（根据实际需要定制）</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265278330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付费会员（针对供应商）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2464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、付费会员分为年度、季度、月度</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、付费会员投标优惠（后台可开启）</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、付费会员每月赠送银两（后台可设置）</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、付费会员可接受订阅消息推送（同类目产品）</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、付费会员可查看手机、微信等联系方式（非付费会员仅能在线投标）</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122023155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优质采购商（针对供应商）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、优质采购商分为年度、季度、月度</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、优质采购商在优质采购商处展示（排名随机显示，并有相关标志）</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、优质采购商可接受订阅消息推送（同类目产品）</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、优质采购商每日可添加</a:t>
            </a: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个置顶采购信息</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238910035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消费功能</a:t>
            </a:r>
            <a:r>
              <a:rPr lang="en-US" altLang="zh-CN" sz="1800" b="0" dirty="0">
                <a:solidFill>
                  <a:srgbClr val="0070C0"/>
                </a:solidFill>
                <a:cs typeface="+mn-cs"/>
              </a:rPr>
              <a:t>-</a:t>
            </a:r>
            <a:r>
              <a:rPr lang="zh-CN" altLang="en-US" sz="1800" b="0" dirty="0">
                <a:solidFill>
                  <a:srgbClr val="0070C0"/>
                </a:solidFill>
                <a:cs typeface="+mn-cs"/>
              </a:rPr>
              <a:t>直通车（供应商）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、直通车分为年度、季度、阅读</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、直通车主要针对供应商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、优先展示开通直通车的商家产品</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、同样都开通直通车的商家，产品则随机展示</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29381995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活动功能</a:t>
            </a:r>
            <a:r>
              <a:rPr lang="en-US" altLang="zh-CN" sz="1800" b="0" dirty="0">
                <a:solidFill>
                  <a:srgbClr val="0070C0"/>
                </a:solidFill>
                <a:cs typeface="+mn-cs"/>
              </a:rPr>
              <a:t>-</a:t>
            </a:r>
            <a:r>
              <a:rPr lang="zh-CN" altLang="en-US" sz="1800" b="0" dirty="0">
                <a:solidFill>
                  <a:srgbClr val="0070C0"/>
                </a:solidFill>
                <a:cs typeface="+mn-cs"/>
              </a:rPr>
              <a:t>每日签到</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、增加每日签到</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、每日签到以周为单位，每日签到可获取</a:t>
            </a: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银两奖励</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、每周签满后，可获取</a:t>
            </a: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银两、投标</a:t>
            </a: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折优惠券</a:t>
            </a: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张任选其一</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、签到增加积分（用于参与夺标活动）</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167482959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活动功能</a:t>
            </a:r>
            <a:r>
              <a:rPr lang="en-US" altLang="zh-CN" sz="1800" b="0" dirty="0">
                <a:solidFill>
                  <a:srgbClr val="0070C0"/>
                </a:solidFill>
                <a:cs typeface="+mn-cs"/>
              </a:rPr>
              <a:t>-</a:t>
            </a:r>
            <a:r>
              <a:rPr lang="zh-CN" altLang="en-US" sz="1800" b="0" dirty="0">
                <a:solidFill>
                  <a:srgbClr val="0070C0"/>
                </a:solidFill>
                <a:cs typeface="+mn-cs"/>
              </a:rPr>
              <a:t>每日任务（供应商）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、查看采购大厅（增加积分）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、投标一个采购需求（增加积分）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、发布商品（增加积分）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、全部完成后，增加银两</a:t>
            </a: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个</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283642146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活动功能</a:t>
            </a:r>
            <a:r>
              <a:rPr lang="en-US" altLang="zh-CN" sz="1800" b="0" dirty="0">
                <a:solidFill>
                  <a:srgbClr val="0070C0"/>
                </a:solidFill>
                <a:cs typeface="+mn-cs"/>
              </a:rPr>
              <a:t>-</a:t>
            </a:r>
            <a:r>
              <a:rPr lang="zh-CN" altLang="en-US" sz="1800" b="0" dirty="0">
                <a:solidFill>
                  <a:srgbClr val="0070C0"/>
                </a:solidFill>
                <a:cs typeface="+mn-cs"/>
              </a:rPr>
              <a:t>每日任务（采购商）</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7848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、查看商品大厅（增加积分）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、发布一个采购需求（增加积分）</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、全部完成后，增加银两</a:t>
            </a: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个</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43536335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活动功能</a:t>
            </a:r>
            <a:r>
              <a:rPr lang="en-US" altLang="zh-CN" sz="1800" b="0" dirty="0">
                <a:solidFill>
                  <a:srgbClr val="0070C0"/>
                </a:solidFill>
                <a:cs typeface="+mn-cs"/>
              </a:rPr>
              <a:t>-</a:t>
            </a:r>
            <a:r>
              <a:rPr lang="zh-CN" altLang="en-US" sz="1800" b="0" dirty="0">
                <a:solidFill>
                  <a:srgbClr val="0070C0"/>
                </a:solidFill>
                <a:cs typeface="+mn-cs"/>
              </a:rPr>
              <a:t>夺标活动</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625032" y="1168911"/>
            <a:ext cx="9421817" cy="17081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1</a:t>
            </a:r>
            <a:r>
              <a:rPr kumimoji="0" lang="zh-CN" altLang="en-US" sz="1500" i="0" u="none" strike="noStrike" cap="none" spc="0" normalizeH="0" baseline="0" dirty="0">
                <a:ln>
                  <a:noFill/>
                </a:ln>
                <a:effectLst/>
                <a:uFillTx/>
                <a:latin typeface="+mj-lt"/>
                <a:ea typeface="+mj-ea"/>
                <a:cs typeface="+mj-cs"/>
                <a:sym typeface="Arial Narrow" panose="020B0606020202030204"/>
              </a:rPr>
              <a:t>、增加夺标活动，提升用户积极性。夺标活动可根据具体情况实时发布</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2</a:t>
            </a:r>
            <a:r>
              <a:rPr kumimoji="0" lang="zh-CN" altLang="en-US" sz="1500" i="0" u="none" strike="noStrike" cap="none" spc="0" normalizeH="0" baseline="0" dirty="0">
                <a:ln>
                  <a:noFill/>
                </a:ln>
                <a:effectLst/>
                <a:uFillTx/>
                <a:latin typeface="+mj-lt"/>
                <a:ea typeface="+mj-ea"/>
                <a:cs typeface="+mj-cs"/>
                <a:sym typeface="Arial Narrow" panose="020B0606020202030204"/>
              </a:rPr>
              <a:t>、夺标活动所有人都可以参与（只能参与一次或者以积分方式参与）</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、中标方式为随机中标，只有一人可中标（夺标参与可设置最低投标人数，低于此人数的即为流标）</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3</a:t>
            </a:r>
            <a:r>
              <a:rPr kumimoji="0" lang="zh-CN" altLang="en-US" sz="1500" i="0" u="none" strike="noStrike" cap="none" spc="0" normalizeH="0" baseline="0" dirty="0">
                <a:ln>
                  <a:noFill/>
                </a:ln>
                <a:effectLst/>
                <a:uFillTx/>
                <a:latin typeface="+mj-lt"/>
                <a:ea typeface="+mj-ea"/>
                <a:cs typeface="+mj-cs"/>
                <a:sym typeface="Arial Narrow" panose="020B0606020202030204"/>
              </a:rPr>
              <a:t>、活动标的可设置（从当前产品中选择，例如银两、周付费会员、周优质采购商、一天直通车、一周接单宝等）</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4</a:t>
            </a:r>
            <a:r>
              <a:rPr kumimoji="0" lang="zh-CN" altLang="en-US" sz="1500" i="0" u="none" strike="noStrike" cap="none" spc="0" normalizeH="0" baseline="0" dirty="0">
                <a:ln>
                  <a:noFill/>
                </a:ln>
                <a:effectLst/>
                <a:uFillTx/>
                <a:latin typeface="+mj-lt"/>
                <a:ea typeface="+mj-ea"/>
                <a:cs typeface="+mj-cs"/>
                <a:sym typeface="Arial Narrow" panose="020B0606020202030204"/>
              </a:rPr>
              <a:t>、夺标活动开启后，微信通知用户参与</a:t>
            </a:r>
          </a:p>
          <a:p>
            <a:pPr marL="0" marR="0" indent="0" algn="l" defTabSz="914400" rtl="0" fontAlgn="auto" latinLnBrk="0" hangingPunct="0">
              <a:lnSpc>
                <a:spcPct val="100000"/>
              </a:lnSpc>
              <a:spcBef>
                <a:spcPts val="0"/>
              </a:spcBef>
              <a:spcAft>
                <a:spcPts val="0"/>
              </a:spcAft>
              <a:buClrTx/>
              <a:buSzTx/>
              <a:buFontTx/>
              <a:buNone/>
            </a:pPr>
            <a:r>
              <a:rPr kumimoji="0" lang="en-US" altLang="zh-CN" sz="1500" i="0" u="none" strike="noStrike" cap="none" spc="0" normalizeH="0" baseline="0" dirty="0">
                <a:ln>
                  <a:noFill/>
                </a:ln>
                <a:effectLst/>
                <a:uFillTx/>
                <a:latin typeface="+mj-lt"/>
                <a:ea typeface="+mj-ea"/>
                <a:cs typeface="+mj-cs"/>
                <a:sym typeface="Arial Narrow" panose="020B0606020202030204"/>
              </a:rPr>
              <a:t>5</a:t>
            </a:r>
            <a:r>
              <a:rPr kumimoji="0" lang="zh-CN" altLang="en-US" sz="1500" i="0" u="none" strike="noStrike" cap="none" spc="0" normalizeH="0" baseline="0" dirty="0">
                <a:ln>
                  <a:noFill/>
                </a:ln>
                <a:effectLst/>
                <a:uFillTx/>
                <a:latin typeface="+mj-lt"/>
                <a:ea typeface="+mj-ea"/>
                <a:cs typeface="+mj-cs"/>
                <a:sym typeface="Arial Narrow" panose="020B0606020202030204"/>
              </a:rPr>
              <a:t>、夺标结束后公布中标人员，并且对所有参与活动的用户进行微信通知。</a:t>
            </a:r>
            <a:endParaRPr kumimoji="0" lang="en-US" altLang="zh-CN" sz="1500" i="0" u="none" strike="noStrike" cap="none" spc="0" normalizeH="0" baseline="0" dirty="0">
              <a:ln>
                <a:noFill/>
              </a:ln>
              <a:effectLst/>
              <a:uFillTx/>
              <a:latin typeface="+mj-lt"/>
              <a:ea typeface="+mj-ea"/>
              <a:cs typeface="+mj-cs"/>
              <a:sym typeface="Arial Narrow" panose="020B0606020202030204"/>
            </a:endParaRPr>
          </a:p>
        </p:txBody>
      </p:sp>
    </p:spTree>
    <p:extLst>
      <p:ext uri="{BB962C8B-B14F-4D97-AF65-F5344CB8AC3E}">
        <p14:creationId xmlns:p14="http://schemas.microsoft.com/office/powerpoint/2010/main" val="327116097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0" y="2627452"/>
            <a:ext cx="4178535" cy="3266363"/>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5166076"/>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659571"/>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670291"/>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616378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A6A6A6"/>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362998"/>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22951"/>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A6A6A6"/>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5137107"/>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797060"/>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C00000"/>
                </a:solidFill>
                <a:latin typeface="微软雅黑" panose="020B0503020204020204" charset="-122"/>
                <a:ea typeface="微软雅黑" panose="020B0503020204020204" charset="-122"/>
              </a:rPr>
              <a:t>管理系统</a:t>
            </a:r>
          </a:p>
        </p:txBody>
      </p:sp>
      <p:cxnSp>
        <p:nvCxnSpPr>
          <p:cNvPr id="7" name="直接连接符 6">
            <a:extLst>
              <a:ext uri="{FF2B5EF4-FFF2-40B4-BE49-F238E27FC236}">
                <a16:creationId xmlns:a16="http://schemas.microsoft.com/office/drawing/2014/main" id="{848E7F92-523E-AF91-DD5E-D9995D6BF8E9}"/>
              </a:ext>
            </a:extLst>
          </p:cNvPr>
          <p:cNvCxnSpPr>
            <a:cxnSpLocks/>
          </p:cNvCxnSpPr>
          <p:nvPr/>
        </p:nvCxnSpPr>
        <p:spPr>
          <a:xfrm>
            <a:off x="4851606" y="474181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57">
            <a:extLst>
              <a:ext uri="{FF2B5EF4-FFF2-40B4-BE49-F238E27FC236}">
                <a16:creationId xmlns:a16="http://schemas.microsoft.com/office/drawing/2014/main" id="{A11A9EAC-5D0B-87B7-10AF-D18AA094B9C6}"/>
              </a:ext>
            </a:extLst>
          </p:cNvPr>
          <p:cNvSpPr txBox="1"/>
          <p:nvPr/>
        </p:nvSpPr>
        <p:spPr>
          <a:xfrm>
            <a:off x="5350785" y="4401769"/>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营销系统</a:t>
            </a:r>
          </a:p>
        </p:txBody>
      </p:sp>
    </p:spTree>
    <p:extLst>
      <p:ext uri="{BB962C8B-B14F-4D97-AF65-F5344CB8AC3E}">
        <p14:creationId xmlns:p14="http://schemas.microsoft.com/office/powerpoint/2010/main" val="313224098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0" y="2627452"/>
            <a:ext cx="4178535" cy="3266363"/>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5166076"/>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659571"/>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670291"/>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616378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CE3D3D"/>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34558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05533"/>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5137107"/>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797060"/>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管理系统</a:t>
            </a:r>
          </a:p>
        </p:txBody>
      </p:sp>
      <p:cxnSp>
        <p:nvCxnSpPr>
          <p:cNvPr id="7" name="直接连接符 6">
            <a:extLst>
              <a:ext uri="{FF2B5EF4-FFF2-40B4-BE49-F238E27FC236}">
                <a16:creationId xmlns:a16="http://schemas.microsoft.com/office/drawing/2014/main" id="{848E7F92-523E-AF91-DD5E-D9995D6BF8E9}"/>
              </a:ext>
            </a:extLst>
          </p:cNvPr>
          <p:cNvCxnSpPr>
            <a:cxnSpLocks/>
          </p:cNvCxnSpPr>
          <p:nvPr/>
        </p:nvCxnSpPr>
        <p:spPr>
          <a:xfrm>
            <a:off x="4851606" y="4724398"/>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57">
            <a:extLst>
              <a:ext uri="{FF2B5EF4-FFF2-40B4-BE49-F238E27FC236}">
                <a16:creationId xmlns:a16="http://schemas.microsoft.com/office/drawing/2014/main" id="{A11A9EAC-5D0B-87B7-10AF-D18AA094B9C6}"/>
              </a:ext>
            </a:extLst>
          </p:cNvPr>
          <p:cNvSpPr txBox="1"/>
          <p:nvPr/>
        </p:nvSpPr>
        <p:spPr>
          <a:xfrm>
            <a:off x="5350785" y="4384351"/>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营销系统</a:t>
            </a:r>
          </a:p>
        </p:txBody>
      </p:sp>
    </p:spTree>
    <p:extLst>
      <p:ext uri="{BB962C8B-B14F-4D97-AF65-F5344CB8AC3E}">
        <p14:creationId xmlns:p14="http://schemas.microsoft.com/office/powerpoint/2010/main" val="537924100"/>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管理系统</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2170605372"/>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889897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管理系统</a:t>
            </a:r>
          </a:p>
        </p:txBody>
      </p:sp>
      <p:pic>
        <p:nvPicPr>
          <p:cNvPr id="6" name="图片 5">
            <a:extLst>
              <a:ext uri="{FF2B5EF4-FFF2-40B4-BE49-F238E27FC236}">
                <a16:creationId xmlns:a16="http://schemas.microsoft.com/office/drawing/2014/main" id="{CC9FE17B-933D-B1AD-4D12-770297E294B7}"/>
              </a:ext>
            </a:extLst>
          </p:cNvPr>
          <p:cNvPicPr>
            <a:picLocks noChangeAspect="1"/>
          </p:cNvPicPr>
          <p:nvPr/>
        </p:nvPicPr>
        <p:blipFill>
          <a:blip r:embed="rId3"/>
          <a:stretch>
            <a:fillRect/>
          </a:stretch>
        </p:blipFill>
        <p:spPr>
          <a:xfrm>
            <a:off x="246058" y="1215365"/>
            <a:ext cx="10639426" cy="4776659"/>
          </a:xfrm>
          <a:prstGeom prst="rect">
            <a:avLst/>
          </a:prstGeom>
        </p:spPr>
      </p:pic>
    </p:spTree>
    <p:extLst>
      <p:ext uri="{BB962C8B-B14F-4D97-AF65-F5344CB8AC3E}">
        <p14:creationId xmlns:p14="http://schemas.microsoft.com/office/powerpoint/2010/main" val="9358960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管理系统</a:t>
            </a:r>
          </a:p>
        </p:txBody>
      </p:sp>
      <p:pic>
        <p:nvPicPr>
          <p:cNvPr id="5" name="图片 4">
            <a:extLst>
              <a:ext uri="{FF2B5EF4-FFF2-40B4-BE49-F238E27FC236}">
                <a16:creationId xmlns:a16="http://schemas.microsoft.com/office/drawing/2014/main" id="{0A398DBF-9648-487F-9126-C203ECA0CB47}"/>
              </a:ext>
            </a:extLst>
          </p:cNvPr>
          <p:cNvPicPr>
            <a:picLocks noChangeAspect="1"/>
          </p:cNvPicPr>
          <p:nvPr/>
        </p:nvPicPr>
        <p:blipFill>
          <a:blip r:embed="rId3"/>
          <a:stretch>
            <a:fillRect/>
          </a:stretch>
        </p:blipFill>
        <p:spPr>
          <a:xfrm>
            <a:off x="246058" y="1168911"/>
            <a:ext cx="10648950" cy="4780935"/>
          </a:xfrm>
          <a:prstGeom prst="rect">
            <a:avLst/>
          </a:prstGeom>
        </p:spPr>
      </p:pic>
    </p:spTree>
    <p:extLst>
      <p:ext uri="{BB962C8B-B14F-4D97-AF65-F5344CB8AC3E}">
        <p14:creationId xmlns:p14="http://schemas.microsoft.com/office/powerpoint/2010/main" val="104020418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管理系统</a:t>
            </a:r>
          </a:p>
        </p:txBody>
      </p:sp>
      <p:pic>
        <p:nvPicPr>
          <p:cNvPr id="6" name="图片 5">
            <a:extLst>
              <a:ext uri="{FF2B5EF4-FFF2-40B4-BE49-F238E27FC236}">
                <a16:creationId xmlns:a16="http://schemas.microsoft.com/office/drawing/2014/main" id="{FAFDD980-DB7F-482B-7B7F-D54769684E60}"/>
              </a:ext>
            </a:extLst>
          </p:cNvPr>
          <p:cNvPicPr>
            <a:picLocks noChangeAspect="1"/>
          </p:cNvPicPr>
          <p:nvPr/>
        </p:nvPicPr>
        <p:blipFill>
          <a:blip r:embed="rId3"/>
          <a:stretch>
            <a:fillRect/>
          </a:stretch>
        </p:blipFill>
        <p:spPr>
          <a:xfrm>
            <a:off x="46634" y="1256056"/>
            <a:ext cx="10930360" cy="4912969"/>
          </a:xfrm>
          <a:prstGeom prst="rect">
            <a:avLst/>
          </a:prstGeom>
        </p:spPr>
      </p:pic>
    </p:spTree>
    <p:extLst>
      <p:ext uri="{BB962C8B-B14F-4D97-AF65-F5344CB8AC3E}">
        <p14:creationId xmlns:p14="http://schemas.microsoft.com/office/powerpoint/2010/main" val="25855182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管理系统</a:t>
            </a:r>
          </a:p>
        </p:txBody>
      </p:sp>
      <p:pic>
        <p:nvPicPr>
          <p:cNvPr id="5" name="图片 4">
            <a:extLst>
              <a:ext uri="{FF2B5EF4-FFF2-40B4-BE49-F238E27FC236}">
                <a16:creationId xmlns:a16="http://schemas.microsoft.com/office/drawing/2014/main" id="{7BA4A728-21EA-107D-B940-5710330B0A99}"/>
              </a:ext>
            </a:extLst>
          </p:cNvPr>
          <p:cNvPicPr>
            <a:picLocks noChangeAspect="1"/>
          </p:cNvPicPr>
          <p:nvPr/>
        </p:nvPicPr>
        <p:blipFill>
          <a:blip r:embed="rId3"/>
          <a:stretch>
            <a:fillRect/>
          </a:stretch>
        </p:blipFill>
        <p:spPr>
          <a:xfrm>
            <a:off x="0" y="1219537"/>
            <a:ext cx="10563225" cy="4747950"/>
          </a:xfrm>
          <a:prstGeom prst="rect">
            <a:avLst/>
          </a:prstGeom>
        </p:spPr>
      </p:pic>
    </p:spTree>
    <p:extLst>
      <p:ext uri="{BB962C8B-B14F-4D97-AF65-F5344CB8AC3E}">
        <p14:creationId xmlns:p14="http://schemas.microsoft.com/office/powerpoint/2010/main" val="105724975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0" y="2627452"/>
            <a:ext cx="4178535" cy="3266363"/>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rgbClr val="A6A6A6"/>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5166076"/>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659571"/>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670291"/>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616378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A6A6A6"/>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406543"/>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66496"/>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A6A6A6"/>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5137107"/>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797060"/>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rgbClr val="A6A6A6"/>
                </a:solidFill>
                <a:latin typeface="微软雅黑" panose="020B0503020204020204" charset="-122"/>
                <a:ea typeface="微软雅黑" panose="020B0503020204020204" charset="-122"/>
              </a:rPr>
              <a:t>管理系统</a:t>
            </a:r>
          </a:p>
        </p:txBody>
      </p:sp>
      <p:cxnSp>
        <p:nvCxnSpPr>
          <p:cNvPr id="7" name="直接连接符 6">
            <a:extLst>
              <a:ext uri="{FF2B5EF4-FFF2-40B4-BE49-F238E27FC236}">
                <a16:creationId xmlns:a16="http://schemas.microsoft.com/office/drawing/2014/main" id="{848E7F92-523E-AF91-DD5E-D9995D6BF8E9}"/>
              </a:ext>
            </a:extLst>
          </p:cNvPr>
          <p:cNvCxnSpPr>
            <a:cxnSpLocks/>
          </p:cNvCxnSpPr>
          <p:nvPr/>
        </p:nvCxnSpPr>
        <p:spPr>
          <a:xfrm>
            <a:off x="4851606" y="4785361"/>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57">
            <a:extLst>
              <a:ext uri="{FF2B5EF4-FFF2-40B4-BE49-F238E27FC236}">
                <a16:creationId xmlns:a16="http://schemas.microsoft.com/office/drawing/2014/main" id="{A11A9EAC-5D0B-87B7-10AF-D18AA094B9C6}"/>
              </a:ext>
            </a:extLst>
          </p:cNvPr>
          <p:cNvSpPr txBox="1"/>
          <p:nvPr/>
        </p:nvSpPr>
        <p:spPr>
          <a:xfrm>
            <a:off x="5350785" y="4445314"/>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营销系统</a:t>
            </a:r>
          </a:p>
        </p:txBody>
      </p:sp>
    </p:spTree>
    <p:extLst>
      <p:ext uri="{BB962C8B-B14F-4D97-AF65-F5344CB8AC3E}">
        <p14:creationId xmlns:p14="http://schemas.microsoft.com/office/powerpoint/2010/main" val="298549807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三、标准及技术方案</a:t>
            </a:r>
          </a:p>
        </p:txBody>
      </p:sp>
      <p:sp>
        <p:nvSpPr>
          <p:cNvPr id="8" name="矩形 7">
            <a:extLst>
              <a:ext uri="{FF2B5EF4-FFF2-40B4-BE49-F238E27FC236}">
                <a16:creationId xmlns:a16="http://schemas.microsoft.com/office/drawing/2014/main" id="{D61A7271-3CDC-C0B6-53C9-CB69AA0846A5}"/>
              </a:ext>
            </a:extLst>
          </p:cNvPr>
          <p:cNvSpPr/>
          <p:nvPr/>
        </p:nvSpPr>
        <p:spPr>
          <a:xfrm>
            <a:off x="2354415" y="6047339"/>
            <a:ext cx="8643719" cy="369332"/>
          </a:xfrm>
          <a:prstGeom prst="rect">
            <a:avLst/>
          </a:prstGeom>
        </p:spPr>
        <p:txBody>
          <a:bodyPr wrap="square">
            <a:spAutoFit/>
          </a:bodyPr>
          <a:lstStyle/>
          <a:p>
            <a:r>
              <a:rPr lang="zh-CN" altLang="en-US" dirty="0"/>
              <a:t>本项目采用微服务</a:t>
            </a:r>
            <a:r>
              <a:rPr lang="en-US" altLang="zh-CN" dirty="0"/>
              <a:t>+</a:t>
            </a:r>
            <a:r>
              <a:rPr lang="zh-CN" altLang="en-US" dirty="0"/>
              <a:t>分布式</a:t>
            </a:r>
            <a:r>
              <a:rPr lang="en-US" altLang="zh-CN" dirty="0"/>
              <a:t>+</a:t>
            </a:r>
            <a:r>
              <a:rPr lang="zh-CN" altLang="en-US" dirty="0"/>
              <a:t>负载均衡技术方案，有效提升系统运行效率。</a:t>
            </a:r>
          </a:p>
        </p:txBody>
      </p:sp>
      <p:pic>
        <p:nvPicPr>
          <p:cNvPr id="5" name="图片 4">
            <a:extLst>
              <a:ext uri="{FF2B5EF4-FFF2-40B4-BE49-F238E27FC236}">
                <a16:creationId xmlns:a16="http://schemas.microsoft.com/office/drawing/2014/main" id="{C12C6626-DF0B-9CF8-BC8D-861617825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550" y="1262062"/>
            <a:ext cx="6438900" cy="4333875"/>
          </a:xfrm>
          <a:prstGeom prst="rect">
            <a:avLst/>
          </a:prstGeom>
        </p:spPr>
      </p:pic>
    </p:spTree>
    <p:extLst>
      <p:ext uri="{BB962C8B-B14F-4D97-AF65-F5344CB8AC3E}">
        <p14:creationId xmlns:p14="http://schemas.microsoft.com/office/powerpoint/2010/main" val="339031451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三、标准及技术方案</a:t>
            </a:r>
          </a:p>
        </p:txBody>
      </p:sp>
      <p:sp>
        <p:nvSpPr>
          <p:cNvPr id="4" name="Rectangle 601">
            <a:extLst>
              <a:ext uri="{FF2B5EF4-FFF2-40B4-BE49-F238E27FC236}">
                <a16:creationId xmlns:a16="http://schemas.microsoft.com/office/drawing/2014/main" id="{76264CB8-39DB-58C1-2D9F-98A3004ADDE8}"/>
              </a:ext>
            </a:extLst>
          </p:cNvPr>
          <p:cNvSpPr/>
          <p:nvPr/>
        </p:nvSpPr>
        <p:spPr bwMode="auto">
          <a:xfrm>
            <a:off x="8037035" y="1327326"/>
            <a:ext cx="2778219" cy="524286"/>
          </a:xfrm>
          <a:prstGeom prst="rect">
            <a:avLst/>
          </a:prstGeom>
          <a:solidFill>
            <a:srgbClr val="F2502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95" tIns="34297" rIns="68595" bIns="34297" numCol="1" rtlCol="0" anchor="ctr" anchorCtr="0" compatLnSpc="1"/>
          <a:lstStyle/>
          <a:p>
            <a:pPr algn="ctr"/>
            <a:r>
              <a:rPr lang="en-US" altLang="zh-CN" dirty="0"/>
              <a:t>HTML5</a:t>
            </a:r>
            <a:endParaRPr lang="zh-CN" altLang="en-US" dirty="0"/>
          </a:p>
        </p:txBody>
      </p:sp>
      <p:sp>
        <p:nvSpPr>
          <p:cNvPr id="6" name="Rectangle 7">
            <a:extLst>
              <a:ext uri="{FF2B5EF4-FFF2-40B4-BE49-F238E27FC236}">
                <a16:creationId xmlns:a16="http://schemas.microsoft.com/office/drawing/2014/main" id="{924608B3-6F89-A09F-8974-F23B6B55B362}"/>
              </a:ext>
            </a:extLst>
          </p:cNvPr>
          <p:cNvSpPr/>
          <p:nvPr/>
        </p:nvSpPr>
        <p:spPr bwMode="auto">
          <a:xfrm>
            <a:off x="1861435" y="1327326"/>
            <a:ext cx="2706261" cy="52428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95" tIns="34297" rIns="68595" bIns="34297" numCol="1" rtlCol="0" anchor="ctr" anchorCtr="0" compatLnSpc="1"/>
          <a:lstStyle/>
          <a:p>
            <a:pPr algn="ctr" defTabSz="685800" fontAlgn="base">
              <a:spcBef>
                <a:spcPct val="0"/>
              </a:spcBef>
              <a:spcAft>
                <a:spcPct val="0"/>
              </a:spcAft>
            </a:pPr>
            <a:r>
              <a:rPr lang="zh-CN" altLang="en-US" dirty="0"/>
              <a:t>原生开发</a:t>
            </a:r>
          </a:p>
        </p:txBody>
      </p:sp>
      <p:sp>
        <p:nvSpPr>
          <p:cNvPr id="7" name="Rectangle 601">
            <a:extLst>
              <a:ext uri="{FF2B5EF4-FFF2-40B4-BE49-F238E27FC236}">
                <a16:creationId xmlns:a16="http://schemas.microsoft.com/office/drawing/2014/main" id="{25362ED2-9019-ADA7-4C50-CF85C984B792}"/>
              </a:ext>
            </a:extLst>
          </p:cNvPr>
          <p:cNvSpPr/>
          <p:nvPr/>
        </p:nvSpPr>
        <p:spPr bwMode="auto">
          <a:xfrm>
            <a:off x="4504927" y="984489"/>
            <a:ext cx="3532108" cy="867123"/>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95" tIns="34297" rIns="68595" bIns="34297" numCol="1" rtlCol="0" anchor="ctr" anchorCtr="0" compatLnSpc="1"/>
          <a:lstStyle/>
          <a:p>
            <a:pPr algn="ctr" defTabSz="685800" fontAlgn="base">
              <a:spcBef>
                <a:spcPct val="0"/>
              </a:spcBef>
              <a:spcAft>
                <a:spcPct val="0"/>
              </a:spcAft>
            </a:pPr>
            <a:r>
              <a:rPr lang="zh-CN" altLang="en-US" dirty="0"/>
              <a:t>混合模式</a:t>
            </a:r>
          </a:p>
        </p:txBody>
      </p:sp>
      <p:sp>
        <p:nvSpPr>
          <p:cNvPr id="8" name="矩形 7">
            <a:extLst>
              <a:ext uri="{FF2B5EF4-FFF2-40B4-BE49-F238E27FC236}">
                <a16:creationId xmlns:a16="http://schemas.microsoft.com/office/drawing/2014/main" id="{D61A7271-3CDC-C0B6-53C9-CB69AA0846A5}"/>
              </a:ext>
            </a:extLst>
          </p:cNvPr>
          <p:cNvSpPr/>
          <p:nvPr/>
        </p:nvSpPr>
        <p:spPr>
          <a:xfrm>
            <a:off x="2354415" y="6047339"/>
            <a:ext cx="8643719" cy="369332"/>
          </a:xfrm>
          <a:prstGeom prst="rect">
            <a:avLst/>
          </a:prstGeom>
        </p:spPr>
        <p:txBody>
          <a:bodyPr wrap="square">
            <a:spAutoFit/>
          </a:bodyPr>
          <a:lstStyle/>
          <a:p>
            <a:r>
              <a:rPr lang="zh-CN" altLang="en-US" dirty="0"/>
              <a:t>实践证明及业内普遍选择，原生和</a:t>
            </a:r>
            <a:r>
              <a:rPr lang="en-US" altLang="zh-CN" dirty="0"/>
              <a:t>Web</a:t>
            </a:r>
            <a:r>
              <a:rPr lang="zh-CN" altLang="en-US" dirty="0"/>
              <a:t>混合开发的模式是移动开发的主流选择。</a:t>
            </a:r>
          </a:p>
        </p:txBody>
      </p:sp>
      <p:pic>
        <p:nvPicPr>
          <p:cNvPr id="9" name="图片 8">
            <a:extLst>
              <a:ext uri="{FF2B5EF4-FFF2-40B4-BE49-F238E27FC236}">
                <a16:creationId xmlns:a16="http://schemas.microsoft.com/office/drawing/2014/main" id="{474D440E-957A-B3C6-8E1A-BDF2154C27AF}"/>
              </a:ext>
            </a:extLst>
          </p:cNvPr>
          <p:cNvPicPr>
            <a:picLocks noChangeAspect="1"/>
          </p:cNvPicPr>
          <p:nvPr/>
        </p:nvPicPr>
        <p:blipFill>
          <a:blip r:embed="rId3"/>
          <a:stretch>
            <a:fillRect/>
          </a:stretch>
        </p:blipFill>
        <p:spPr>
          <a:xfrm>
            <a:off x="1030924" y="1954952"/>
            <a:ext cx="10209475" cy="3989047"/>
          </a:xfrm>
          <a:prstGeom prst="rect">
            <a:avLst/>
          </a:prstGeom>
        </p:spPr>
      </p:pic>
    </p:spTree>
    <p:extLst>
      <p:ext uri="{BB962C8B-B14F-4D97-AF65-F5344CB8AC3E}">
        <p14:creationId xmlns:p14="http://schemas.microsoft.com/office/powerpoint/2010/main" val="174834705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三、标准及技术方案</a:t>
            </a:r>
          </a:p>
        </p:txBody>
      </p:sp>
      <p:sp>
        <p:nvSpPr>
          <p:cNvPr id="13" name="文本框 12">
            <a:extLst>
              <a:ext uri="{FF2B5EF4-FFF2-40B4-BE49-F238E27FC236}">
                <a16:creationId xmlns:a16="http://schemas.microsoft.com/office/drawing/2014/main" id="{C86E73C3-5745-3664-199B-8D2A773C8240}"/>
              </a:ext>
            </a:extLst>
          </p:cNvPr>
          <p:cNvSpPr txBox="1"/>
          <p:nvPr/>
        </p:nvSpPr>
        <p:spPr>
          <a:xfrm>
            <a:off x="1261641" y="1088572"/>
            <a:ext cx="3188440" cy="5355312"/>
          </a:xfrm>
          <a:prstGeom prst="rect">
            <a:avLst/>
          </a:prstGeom>
          <a:noFill/>
        </p:spPr>
        <p:txBody>
          <a:bodyPr wrap="square" rtlCol="0">
            <a:spAutoFit/>
          </a:bodyPr>
          <a:lstStyle/>
          <a:p>
            <a:r>
              <a:rPr lang="zh-CN" altLang="en-US" b="1" dirty="0"/>
              <a:t>开发架构配置</a:t>
            </a:r>
            <a:r>
              <a:rPr lang="zh-CN" altLang="en-US" dirty="0"/>
              <a:t>：</a:t>
            </a:r>
            <a:endParaRPr lang="en-US" altLang="zh-CN" dirty="0"/>
          </a:p>
          <a:p>
            <a:r>
              <a:rPr lang="zh-CN" altLang="en-US" dirty="0"/>
              <a:t>开发架构：</a:t>
            </a:r>
            <a:r>
              <a:rPr lang="en-US" altLang="zh-CN" dirty="0"/>
              <a:t>ASP.NET CORE</a:t>
            </a:r>
            <a:r>
              <a:rPr lang="zh-CN" altLang="en-US" dirty="0"/>
              <a:t>，</a:t>
            </a:r>
            <a:r>
              <a:rPr lang="en-US" altLang="zh-CN" dirty="0"/>
              <a:t>C#</a:t>
            </a:r>
          </a:p>
          <a:p>
            <a:r>
              <a:rPr lang="zh-CN" altLang="en-US" dirty="0"/>
              <a:t>数据库：</a:t>
            </a:r>
            <a:r>
              <a:rPr lang="en-US" altLang="zh-CN" dirty="0"/>
              <a:t>Oracle</a:t>
            </a:r>
            <a:r>
              <a:rPr lang="zh-CN" altLang="en-US" dirty="0"/>
              <a:t>或</a:t>
            </a:r>
            <a:r>
              <a:rPr lang="en-US" altLang="zh-CN" dirty="0"/>
              <a:t>MySQL</a:t>
            </a:r>
          </a:p>
          <a:p>
            <a:r>
              <a:rPr lang="zh-CN" altLang="en-US" dirty="0"/>
              <a:t>前端语言：</a:t>
            </a:r>
            <a:r>
              <a:rPr lang="en-US" altLang="zh-CN" dirty="0"/>
              <a:t>NODE.JS</a:t>
            </a:r>
          </a:p>
          <a:p>
            <a:endParaRPr lang="en-US" altLang="zh-CN" dirty="0"/>
          </a:p>
          <a:p>
            <a:r>
              <a:rPr lang="zh-CN" altLang="en-US" b="1" dirty="0"/>
              <a:t>服务器端配置</a:t>
            </a:r>
            <a:r>
              <a:rPr lang="zh-CN" altLang="en-US" dirty="0"/>
              <a:t>：</a:t>
            </a:r>
            <a:endParaRPr lang="en-US" altLang="zh-CN" dirty="0"/>
          </a:p>
          <a:p>
            <a:r>
              <a:rPr lang="en-US" altLang="zh-CN" dirty="0"/>
              <a:t>CPU</a:t>
            </a:r>
            <a:r>
              <a:rPr lang="zh-CN" altLang="en-US" dirty="0"/>
              <a:t>：</a:t>
            </a:r>
            <a:r>
              <a:rPr lang="en-US" altLang="zh-CN" dirty="0"/>
              <a:t>4</a:t>
            </a:r>
            <a:r>
              <a:rPr lang="zh-CN" altLang="en-US" dirty="0"/>
              <a:t>核及以上</a:t>
            </a:r>
            <a:endParaRPr lang="en-US" altLang="zh-CN" dirty="0"/>
          </a:p>
          <a:p>
            <a:r>
              <a:rPr lang="zh-CN" altLang="en-US" dirty="0"/>
              <a:t>内存：</a:t>
            </a:r>
            <a:r>
              <a:rPr lang="en-US" altLang="zh-CN" dirty="0"/>
              <a:t>4G</a:t>
            </a:r>
            <a:r>
              <a:rPr lang="zh-CN" altLang="en-US" dirty="0"/>
              <a:t>及以上</a:t>
            </a:r>
            <a:endParaRPr lang="en-US" altLang="zh-CN" dirty="0"/>
          </a:p>
          <a:p>
            <a:r>
              <a:rPr lang="zh-CN" altLang="en-US" dirty="0"/>
              <a:t>硬盘：</a:t>
            </a:r>
            <a:r>
              <a:rPr lang="en-US" altLang="zh-CN" dirty="0"/>
              <a:t>200G</a:t>
            </a:r>
            <a:r>
              <a:rPr lang="zh-CN" altLang="en-US" dirty="0"/>
              <a:t>及以上</a:t>
            </a:r>
            <a:endParaRPr lang="en-US" altLang="zh-CN" dirty="0"/>
          </a:p>
          <a:p>
            <a:r>
              <a:rPr lang="zh-CN" altLang="en-US" dirty="0"/>
              <a:t>带宽：</a:t>
            </a:r>
            <a:r>
              <a:rPr lang="en-US" altLang="zh-CN" dirty="0"/>
              <a:t>5M</a:t>
            </a:r>
            <a:r>
              <a:rPr lang="zh-CN" altLang="en-US" dirty="0"/>
              <a:t>及以上</a:t>
            </a:r>
            <a:endParaRPr lang="en-US" altLang="zh-CN" dirty="0"/>
          </a:p>
          <a:p>
            <a:endParaRPr lang="en-US" altLang="zh-CN" dirty="0"/>
          </a:p>
          <a:p>
            <a:r>
              <a:rPr lang="zh-CN" altLang="en-US" b="1" dirty="0"/>
              <a:t>安全方案措施</a:t>
            </a:r>
            <a:r>
              <a:rPr lang="zh-CN" altLang="en-US" dirty="0"/>
              <a:t>：</a:t>
            </a:r>
            <a:endParaRPr lang="en-US" altLang="zh-CN" dirty="0"/>
          </a:p>
          <a:p>
            <a:r>
              <a:rPr lang="zh-CN" altLang="en-US" dirty="0"/>
              <a:t>封闭除网站必须端口和服务器管理的必须端口外的其他所有端口。配置相关安全软件进行全天候实时监控。每日对数据进行自动备份，避免不可抗力导致数据丢失。以及每月对服务器网站进行漏扫。</a:t>
            </a:r>
            <a:endParaRPr lang="en-US" altLang="zh-CN" dirty="0"/>
          </a:p>
        </p:txBody>
      </p:sp>
      <p:sp>
        <p:nvSpPr>
          <p:cNvPr id="14" name="文本框 13">
            <a:extLst>
              <a:ext uri="{FF2B5EF4-FFF2-40B4-BE49-F238E27FC236}">
                <a16:creationId xmlns:a16="http://schemas.microsoft.com/office/drawing/2014/main" id="{7CA34A83-F8F9-E138-4CF2-448DCE621098}"/>
              </a:ext>
            </a:extLst>
          </p:cNvPr>
          <p:cNvSpPr txBox="1"/>
          <p:nvPr/>
        </p:nvSpPr>
        <p:spPr>
          <a:xfrm>
            <a:off x="5306773" y="1088572"/>
            <a:ext cx="3188440" cy="2308324"/>
          </a:xfrm>
          <a:prstGeom prst="rect">
            <a:avLst/>
          </a:prstGeom>
          <a:noFill/>
        </p:spPr>
        <p:txBody>
          <a:bodyPr wrap="square" rtlCol="0">
            <a:spAutoFit/>
          </a:bodyPr>
          <a:lstStyle/>
          <a:p>
            <a:r>
              <a:rPr lang="zh-CN" altLang="en-US" b="1" dirty="0"/>
              <a:t>安全运行配置</a:t>
            </a:r>
            <a:r>
              <a:rPr lang="zh-CN" altLang="en-US" dirty="0"/>
              <a:t>：</a:t>
            </a:r>
            <a:endParaRPr lang="en-US" altLang="zh-CN" dirty="0"/>
          </a:p>
          <a:p>
            <a:r>
              <a:rPr lang="zh-CN" altLang="en-US" dirty="0"/>
              <a:t>项目采用最新的微服务框架，系统开发时会将整个站点分为多个服务，确保每个服务之间的独立性，并且在某个服务挂掉或出现错误时，整站依旧能进行访问。</a:t>
            </a:r>
            <a:endParaRPr lang="en-US" altLang="zh-CN" dirty="0"/>
          </a:p>
          <a:p>
            <a:endParaRPr lang="en-US" altLang="zh-CN" dirty="0"/>
          </a:p>
        </p:txBody>
      </p:sp>
    </p:spTree>
    <p:extLst>
      <p:ext uri="{BB962C8B-B14F-4D97-AF65-F5344CB8AC3E}">
        <p14:creationId xmlns:p14="http://schemas.microsoft.com/office/powerpoint/2010/main" val="373518611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851950" y="1678332"/>
            <a:ext cx="9317620" cy="4627215"/>
          </a:xfrm>
          <a:prstGeom prst="rect">
            <a:avLst/>
          </a:prstGeom>
          <a:noFill/>
          <a:ln w="12700">
            <a:solidFill>
              <a:srgbClr val="D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0010" y="2627452"/>
            <a:ext cx="4178535" cy="3266363"/>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21549" y="1804034"/>
            <a:ext cx="2536776" cy="706755"/>
          </a:xfrm>
          <a:prstGeom prst="rect">
            <a:avLst/>
          </a:prstGeom>
        </p:spPr>
        <p:txBody>
          <a:bodyPr wrap="square">
            <a:spAutoFit/>
          </a:bodyPr>
          <a:lstStyle/>
          <a:p>
            <a:r>
              <a:rPr lang="zh-CN" altLang="en-US" sz="4000" b="1" dirty="0">
                <a:solidFill>
                  <a:srgbClr val="D00000"/>
                </a:solidFill>
                <a:latin typeface="微软雅黑" panose="020B0503020204020204" pitchFamily="34" charset="-122"/>
                <a:ea typeface="微软雅黑" panose="020B0503020204020204" pitchFamily="34" charset="-122"/>
              </a:rPr>
              <a:t>目录</a:t>
            </a:r>
          </a:p>
        </p:txBody>
      </p:sp>
      <p:cxnSp>
        <p:nvCxnSpPr>
          <p:cNvPr id="13" name="直接连接符 12"/>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57">
            <a:extLst>
              <a:ext uri="{FF2B5EF4-FFF2-40B4-BE49-F238E27FC236}">
                <a16:creationId xmlns:a16="http://schemas.microsoft.com/office/drawing/2014/main" id="{354BB19B-7E16-F97B-432D-2DB46EA6FEB9}"/>
              </a:ext>
            </a:extLst>
          </p:cNvPr>
          <p:cNvSpPr txBox="1"/>
          <p:nvPr/>
        </p:nvSpPr>
        <p:spPr>
          <a:xfrm>
            <a:off x="5017271" y="2510789"/>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一、建设目标</a:t>
            </a:r>
          </a:p>
        </p:txBody>
      </p:sp>
      <p:sp>
        <p:nvSpPr>
          <p:cNvPr id="3" name="TextBox 57">
            <a:extLst>
              <a:ext uri="{FF2B5EF4-FFF2-40B4-BE49-F238E27FC236}">
                <a16:creationId xmlns:a16="http://schemas.microsoft.com/office/drawing/2014/main" id="{671E2738-0477-9F95-E720-1950DBAEBF54}"/>
              </a:ext>
            </a:extLst>
          </p:cNvPr>
          <p:cNvSpPr txBox="1"/>
          <p:nvPr/>
        </p:nvSpPr>
        <p:spPr>
          <a:xfrm>
            <a:off x="5017271" y="3051255"/>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二、建设内容</a:t>
            </a:r>
          </a:p>
        </p:txBody>
      </p:sp>
      <p:cxnSp>
        <p:nvCxnSpPr>
          <p:cNvPr id="4" name="直接连接符 3">
            <a:extLst>
              <a:ext uri="{FF2B5EF4-FFF2-40B4-BE49-F238E27FC236}">
                <a16:creationId xmlns:a16="http://schemas.microsoft.com/office/drawing/2014/main" id="{7D956FD6-81DA-1D4D-2F0B-C8D8A7136457}"/>
              </a:ext>
            </a:extLst>
          </p:cNvPr>
          <p:cNvCxnSpPr>
            <a:cxnSpLocks/>
          </p:cNvCxnSpPr>
          <p:nvPr/>
        </p:nvCxnSpPr>
        <p:spPr>
          <a:xfrm>
            <a:off x="4838545" y="305125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F90352E-26B3-DBB2-5FE9-1F977016215E}"/>
              </a:ext>
            </a:extLst>
          </p:cNvPr>
          <p:cNvCxnSpPr>
            <a:cxnSpLocks/>
          </p:cNvCxnSpPr>
          <p:nvPr/>
        </p:nvCxnSpPr>
        <p:spPr>
          <a:xfrm>
            <a:off x="4838544" y="354475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57">
            <a:extLst>
              <a:ext uri="{FF2B5EF4-FFF2-40B4-BE49-F238E27FC236}">
                <a16:creationId xmlns:a16="http://schemas.microsoft.com/office/drawing/2014/main" id="{A05007AE-67BA-424C-A885-DD1967DD0888}"/>
              </a:ext>
            </a:extLst>
          </p:cNvPr>
          <p:cNvSpPr txBox="1"/>
          <p:nvPr/>
        </p:nvSpPr>
        <p:spPr>
          <a:xfrm>
            <a:off x="5017271" y="4896105"/>
            <a:ext cx="6099665" cy="461665"/>
          </a:xfrm>
          <a:prstGeom prst="rect">
            <a:avLst/>
          </a:prstGeom>
          <a:noFill/>
        </p:spPr>
        <p:txBody>
          <a:bodyPr wrap="square" rtlCol="0">
            <a:spAutoFit/>
          </a:bodyPr>
          <a:lstStyle/>
          <a:p>
            <a:r>
              <a:rPr lang="zh-CN" altLang="en-US" sz="2400" b="1" dirty="0">
                <a:solidFill>
                  <a:schemeClr val="bg1">
                    <a:lumMod val="65000"/>
                  </a:schemeClr>
                </a:solidFill>
                <a:latin typeface="微软雅黑" panose="020B0503020204020204" charset="-122"/>
                <a:ea typeface="微软雅黑" panose="020B0503020204020204" charset="-122"/>
              </a:rPr>
              <a:t>三、标准及技术方案</a:t>
            </a:r>
          </a:p>
        </p:txBody>
      </p:sp>
      <p:cxnSp>
        <p:nvCxnSpPr>
          <p:cNvPr id="12" name="直接连接符 11">
            <a:extLst>
              <a:ext uri="{FF2B5EF4-FFF2-40B4-BE49-F238E27FC236}">
                <a16:creationId xmlns:a16="http://schemas.microsoft.com/office/drawing/2014/main" id="{BC150B7C-024A-BEA1-E9DA-D1FE143C122D}"/>
              </a:ext>
            </a:extLst>
          </p:cNvPr>
          <p:cNvCxnSpPr>
            <a:cxnSpLocks/>
          </p:cNvCxnSpPr>
          <p:nvPr/>
        </p:nvCxnSpPr>
        <p:spPr>
          <a:xfrm>
            <a:off x="4838544" y="5389600"/>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57">
            <a:extLst>
              <a:ext uri="{FF2B5EF4-FFF2-40B4-BE49-F238E27FC236}">
                <a16:creationId xmlns:a16="http://schemas.microsoft.com/office/drawing/2014/main" id="{366CBAD7-A2DA-A7F3-689A-FF408520A236}"/>
              </a:ext>
            </a:extLst>
          </p:cNvPr>
          <p:cNvSpPr txBox="1"/>
          <p:nvPr/>
        </p:nvSpPr>
        <p:spPr>
          <a:xfrm>
            <a:off x="5017271" y="5400320"/>
            <a:ext cx="6099665" cy="461665"/>
          </a:xfrm>
          <a:prstGeom prst="rect">
            <a:avLst/>
          </a:prstGeom>
          <a:noFill/>
        </p:spPr>
        <p:txBody>
          <a:bodyPr wrap="square" rtlCol="0">
            <a:spAutoFit/>
          </a:bodyPr>
          <a:lstStyle/>
          <a:p>
            <a:r>
              <a:rPr lang="zh-CN" altLang="en-US" sz="2400" b="1" dirty="0">
                <a:solidFill>
                  <a:srgbClr val="C00000"/>
                </a:solidFill>
                <a:latin typeface="微软雅黑" panose="020B0503020204020204" charset="-122"/>
                <a:ea typeface="微软雅黑" panose="020B0503020204020204" charset="-122"/>
              </a:rPr>
              <a:t>四、实施方案</a:t>
            </a:r>
          </a:p>
        </p:txBody>
      </p:sp>
      <p:cxnSp>
        <p:nvCxnSpPr>
          <p:cNvPr id="15" name="直接连接符 14">
            <a:extLst>
              <a:ext uri="{FF2B5EF4-FFF2-40B4-BE49-F238E27FC236}">
                <a16:creationId xmlns:a16="http://schemas.microsoft.com/office/drawing/2014/main" id="{BBBB13D2-1DAD-007F-AFFA-075731ADE6DF}"/>
              </a:ext>
            </a:extLst>
          </p:cNvPr>
          <p:cNvCxnSpPr>
            <a:cxnSpLocks/>
          </p:cNvCxnSpPr>
          <p:nvPr/>
        </p:nvCxnSpPr>
        <p:spPr>
          <a:xfrm>
            <a:off x="4838544" y="589381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BAD9BF-0537-AD54-25B5-310C1309D09F}"/>
              </a:ext>
            </a:extLst>
          </p:cNvPr>
          <p:cNvCxnSpPr>
            <a:cxnSpLocks/>
          </p:cNvCxnSpPr>
          <p:nvPr/>
        </p:nvCxnSpPr>
        <p:spPr>
          <a:xfrm>
            <a:off x="4838544" y="3954325"/>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57">
            <a:extLst>
              <a:ext uri="{FF2B5EF4-FFF2-40B4-BE49-F238E27FC236}">
                <a16:creationId xmlns:a16="http://schemas.microsoft.com/office/drawing/2014/main" id="{B7173801-87A3-771E-B7DA-FD2FB414B355}"/>
              </a:ext>
            </a:extLst>
          </p:cNvPr>
          <p:cNvSpPr txBox="1"/>
          <p:nvPr/>
        </p:nvSpPr>
        <p:spPr>
          <a:xfrm>
            <a:off x="5337723" y="3614278"/>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展示系统</a:t>
            </a:r>
          </a:p>
        </p:txBody>
      </p:sp>
      <p:cxnSp>
        <p:nvCxnSpPr>
          <p:cNvPr id="18" name="直接连接符 17">
            <a:extLst>
              <a:ext uri="{FF2B5EF4-FFF2-40B4-BE49-F238E27FC236}">
                <a16:creationId xmlns:a16="http://schemas.microsoft.com/office/drawing/2014/main" id="{FE24C0C7-1598-3F53-0DA0-DADF1DFC74F0}"/>
              </a:ext>
            </a:extLst>
          </p:cNvPr>
          <p:cNvCxnSpPr>
            <a:cxnSpLocks/>
          </p:cNvCxnSpPr>
          <p:nvPr/>
        </p:nvCxnSpPr>
        <p:spPr>
          <a:xfrm>
            <a:off x="4838544" y="4406543"/>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57">
            <a:extLst>
              <a:ext uri="{FF2B5EF4-FFF2-40B4-BE49-F238E27FC236}">
                <a16:creationId xmlns:a16="http://schemas.microsoft.com/office/drawing/2014/main" id="{66C35C47-D629-51E4-3878-D85688C79997}"/>
              </a:ext>
            </a:extLst>
          </p:cNvPr>
          <p:cNvSpPr txBox="1"/>
          <p:nvPr/>
        </p:nvSpPr>
        <p:spPr>
          <a:xfrm>
            <a:off x="5337723" y="4066496"/>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会员系统</a:t>
            </a:r>
          </a:p>
        </p:txBody>
      </p:sp>
      <p:cxnSp>
        <p:nvCxnSpPr>
          <p:cNvPr id="20" name="直接连接符 19">
            <a:extLst>
              <a:ext uri="{FF2B5EF4-FFF2-40B4-BE49-F238E27FC236}">
                <a16:creationId xmlns:a16="http://schemas.microsoft.com/office/drawing/2014/main" id="{3335C476-E6E1-5CD8-F402-5A83EAB2F1B8}"/>
              </a:ext>
            </a:extLst>
          </p:cNvPr>
          <p:cNvCxnSpPr>
            <a:cxnSpLocks/>
          </p:cNvCxnSpPr>
          <p:nvPr/>
        </p:nvCxnSpPr>
        <p:spPr>
          <a:xfrm>
            <a:off x="4838544" y="4867136"/>
            <a:ext cx="6331025" cy="0"/>
          </a:xfrm>
          <a:prstGeom prst="line">
            <a:avLst/>
          </a:prstGeom>
          <a:ln w="12700" cmpd="dbl">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57">
            <a:extLst>
              <a:ext uri="{FF2B5EF4-FFF2-40B4-BE49-F238E27FC236}">
                <a16:creationId xmlns:a16="http://schemas.microsoft.com/office/drawing/2014/main" id="{6CD0F53C-8073-8781-7F45-3D69E85031FC}"/>
              </a:ext>
            </a:extLst>
          </p:cNvPr>
          <p:cNvSpPr txBox="1"/>
          <p:nvPr/>
        </p:nvSpPr>
        <p:spPr>
          <a:xfrm>
            <a:off x="5337723" y="4527089"/>
            <a:ext cx="5779213"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solidFill>
                  <a:schemeClr val="bg1">
                    <a:lumMod val="65000"/>
                  </a:schemeClr>
                </a:solidFill>
                <a:latin typeface="微软雅黑" panose="020B0503020204020204" charset="-122"/>
                <a:ea typeface="微软雅黑" panose="020B0503020204020204" charset="-122"/>
              </a:rPr>
              <a:t>管理系统</a:t>
            </a:r>
          </a:p>
        </p:txBody>
      </p:sp>
    </p:spTree>
    <p:extLst>
      <p:ext uri="{BB962C8B-B14F-4D97-AF65-F5344CB8AC3E}">
        <p14:creationId xmlns:p14="http://schemas.microsoft.com/office/powerpoint/2010/main" val="40080524"/>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展示系统</a:t>
            </a:r>
            <a:r>
              <a:rPr lang="en-US" altLang="zh-CN" sz="1800" b="0" dirty="0">
                <a:solidFill>
                  <a:srgbClr val="0070C0"/>
                </a:solidFill>
                <a:cs typeface="+mn-cs"/>
              </a:rPr>
              <a:t>-</a:t>
            </a:r>
            <a:r>
              <a:rPr lang="zh-CN" altLang="en-US" sz="1800" b="0" dirty="0">
                <a:solidFill>
                  <a:srgbClr val="0070C0"/>
                </a:solidFill>
                <a:cs typeface="+mn-cs"/>
              </a:rPr>
              <a:t>功能架构</a:t>
            </a:r>
          </a:p>
        </p:txBody>
      </p:sp>
      <p:sp>
        <p:nvSpPr>
          <p:cNvPr id="115" name="TextBox 9">
            <a:extLst>
              <a:ext uri="{FF2B5EF4-FFF2-40B4-BE49-F238E27FC236}">
                <a16:creationId xmlns:a16="http://schemas.microsoft.com/office/drawing/2014/main" id="{4D4D270C-BDDC-9408-C6DD-5FD418C6BDF9}"/>
              </a:ext>
            </a:extLst>
          </p:cNvPr>
          <p:cNvSpPr txBox="1"/>
          <p:nvPr/>
        </p:nvSpPr>
        <p:spPr>
          <a:xfrm>
            <a:off x="419733" y="1676452"/>
            <a:ext cx="11405580" cy="554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indent="441325">
              <a:lnSpc>
                <a:spcPct val="150000"/>
              </a:lnSpc>
            </a:pPr>
            <a:r>
              <a:rPr lang="zh-CN" altLang="en-US" sz="2000" dirty="0">
                <a:latin typeface="微软雅黑" panose="020B0503020204020204" charset="-122"/>
                <a:ea typeface="微软雅黑" panose="020B0503020204020204" charset="-122"/>
              </a:rPr>
              <a:t>功能架构图</a:t>
            </a:r>
            <a:endParaRPr lang="en-US" altLang="zh-CN" sz="2000" dirty="0">
              <a:latin typeface="微软雅黑" panose="020B0503020204020204" charset="-122"/>
              <a:ea typeface="微软雅黑" panose="020B0503020204020204" charset="-122"/>
            </a:endParaRPr>
          </a:p>
        </p:txBody>
      </p:sp>
      <p:graphicFrame>
        <p:nvGraphicFramePr>
          <p:cNvPr id="116" name="图示 115">
            <a:extLst>
              <a:ext uri="{FF2B5EF4-FFF2-40B4-BE49-F238E27FC236}">
                <a16:creationId xmlns:a16="http://schemas.microsoft.com/office/drawing/2014/main" id="{C4763919-BFC9-3EF6-AD53-62D5CB6BB0E8}"/>
              </a:ext>
            </a:extLst>
          </p:cNvPr>
          <p:cNvGraphicFramePr/>
          <p:nvPr>
            <p:extLst>
              <p:ext uri="{D42A27DB-BD31-4B8C-83A1-F6EECF244321}">
                <p14:modId xmlns:p14="http://schemas.microsoft.com/office/powerpoint/2010/main" val="2097460251"/>
              </p:ext>
            </p:extLst>
          </p:nvPr>
        </p:nvGraphicFramePr>
        <p:xfrm>
          <a:off x="217365" y="1530724"/>
          <a:ext cx="11716378" cy="472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48115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四、实施方案</a:t>
            </a:r>
          </a:p>
        </p:txBody>
      </p:sp>
      <p:sp>
        <p:nvSpPr>
          <p:cNvPr id="3" name="标题 1">
            <a:extLst>
              <a:ext uri="{FF2B5EF4-FFF2-40B4-BE49-F238E27FC236}">
                <a16:creationId xmlns:a16="http://schemas.microsoft.com/office/drawing/2014/main" id="{353209C5-E3E2-BDEF-0C9A-6B136387A139}"/>
              </a:ext>
            </a:extLst>
          </p:cNvPr>
          <p:cNvSpPr txBox="1"/>
          <p:nvPr/>
        </p:nvSpPr>
        <p:spPr bwMode="auto">
          <a:xfrm>
            <a:off x="341308" y="1079837"/>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实施方案</a:t>
            </a:r>
            <a:r>
              <a:rPr lang="en-US" altLang="zh-CN" sz="1800" b="0" dirty="0">
                <a:solidFill>
                  <a:srgbClr val="0070C0"/>
                </a:solidFill>
                <a:cs typeface="+mn-cs"/>
              </a:rPr>
              <a:t>-</a:t>
            </a:r>
            <a:r>
              <a:rPr lang="zh-CN" altLang="en-US" sz="1800" b="0" dirty="0">
                <a:solidFill>
                  <a:srgbClr val="0070C0"/>
                </a:solidFill>
                <a:cs typeface="+mn-cs"/>
              </a:rPr>
              <a:t>项目的实施重点和难点</a:t>
            </a:r>
          </a:p>
        </p:txBody>
      </p:sp>
      <p:sp>
        <p:nvSpPr>
          <p:cNvPr id="8" name="文本框 7">
            <a:extLst>
              <a:ext uri="{FF2B5EF4-FFF2-40B4-BE49-F238E27FC236}">
                <a16:creationId xmlns:a16="http://schemas.microsoft.com/office/drawing/2014/main" id="{6C0AA5E0-0478-ADFE-D244-0AFE2F8528A7}"/>
              </a:ext>
            </a:extLst>
          </p:cNvPr>
          <p:cNvSpPr txBox="1"/>
          <p:nvPr/>
        </p:nvSpPr>
        <p:spPr>
          <a:xfrm>
            <a:off x="673100" y="1514474"/>
            <a:ext cx="11062335" cy="492442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360000" algn="l" defTabSz="914400" rtl="0" fontAlgn="auto" latinLnBrk="0" hangingPunct="0">
              <a:lnSpc>
                <a:spcPct val="250000"/>
              </a:lnSpc>
              <a:spcBef>
                <a:spcPts val="0"/>
              </a:spcBef>
              <a:spcAft>
                <a:spcPts val="0"/>
              </a:spcAft>
              <a:buClrTx/>
              <a:buSzTx/>
              <a:buFontTx/>
              <a:buNone/>
            </a:pPr>
            <a:r>
              <a:rPr lang="zh-CN" altLang="en-US" sz="1600" dirty="0">
                <a:solidFill>
                  <a:srgbClr val="003366"/>
                </a:solidFill>
                <a:latin typeface="微软雅黑" panose="020B0503020204020204" charset="-122"/>
                <a:ea typeface="微软雅黑" panose="020B0503020204020204" charset="-122"/>
                <a:cs typeface="+mj-cs"/>
                <a:sym typeface="Arial Narrow" panose="020B0606020202030204"/>
              </a:rPr>
              <a:t>在实施本项目的过程中，重点工作是通过大数据智能分析，来满足不同用户的使用要求，要完美实现该功能，需要建立一个稳定高效，并且功能齐全的需求采购服务数据中心。</a:t>
            </a:r>
            <a:endParaRPr lang="en-US" altLang="zh-CN" sz="1600" dirty="0">
              <a:solidFill>
                <a:srgbClr val="003366"/>
              </a:solidFill>
              <a:latin typeface="微软雅黑" panose="020B0503020204020204" charset="-122"/>
              <a:ea typeface="微软雅黑" panose="020B0503020204020204" charset="-122"/>
              <a:cs typeface="+mj-cs"/>
              <a:sym typeface="Arial Narrow" panose="020B0606020202030204"/>
            </a:endParaRPr>
          </a:p>
          <a:p>
            <a:pPr marL="0" marR="0" indent="360000" algn="l" defTabSz="914400" rtl="0" fontAlgn="auto" latinLnBrk="0" hangingPunct="0">
              <a:lnSpc>
                <a:spcPct val="250000"/>
              </a:lnSpc>
              <a:spcBef>
                <a:spcPts val="0"/>
              </a:spcBef>
              <a:spcAft>
                <a:spcPts val="0"/>
              </a:spcAft>
              <a:buClrTx/>
              <a:buSzTx/>
              <a:buFontTx/>
              <a:buNone/>
            </a:pPr>
            <a:r>
              <a:rPr lang="zh-CN" altLang="en-US" sz="1600" dirty="0">
                <a:solidFill>
                  <a:srgbClr val="003366"/>
                </a:solidFill>
                <a:latin typeface="微软雅黑" panose="020B0503020204020204" charset="-122"/>
                <a:ea typeface="微软雅黑" panose="020B0503020204020204" charset="-122"/>
                <a:cs typeface="+mj-cs"/>
                <a:sym typeface="Arial Narrow" panose="020B0606020202030204"/>
              </a:rPr>
              <a:t>建设本项目的难点是需要对该业务进行详细而深入的了解（例如采购的流程，采购企业采购多商家货物时的订单分派，以及后期可能对接的物流等等），并且在建立数据模型后，需要经过多方面的演练，最终确定能够满足多维度查询的要求，方可投入实际运用当中。</a:t>
            </a:r>
            <a:endParaRPr lang="en-US" altLang="zh-CN" sz="1600" dirty="0">
              <a:solidFill>
                <a:srgbClr val="003366"/>
              </a:solidFill>
              <a:latin typeface="微软雅黑" panose="020B0503020204020204" charset="-122"/>
              <a:ea typeface="微软雅黑" panose="020B0503020204020204" charset="-122"/>
              <a:cs typeface="+mj-cs"/>
              <a:sym typeface="Arial Narrow" panose="020B0606020202030204"/>
            </a:endParaRPr>
          </a:p>
          <a:p>
            <a:pPr marL="0" marR="0" indent="360000" algn="l" defTabSz="914400" rtl="0" fontAlgn="auto" latinLnBrk="0" hangingPunct="0">
              <a:lnSpc>
                <a:spcPct val="250000"/>
              </a:lnSpc>
              <a:spcBef>
                <a:spcPts val="0"/>
              </a:spcBef>
              <a:spcAft>
                <a:spcPts val="0"/>
              </a:spcAft>
              <a:buClrTx/>
              <a:buSzTx/>
              <a:buFontTx/>
              <a:buNone/>
            </a:pPr>
            <a:r>
              <a:rPr lang="zh-CN" altLang="en-US" sz="1600" dirty="0">
                <a:solidFill>
                  <a:srgbClr val="003366"/>
                </a:solidFill>
                <a:latin typeface="微软雅黑" panose="020B0503020204020204" charset="-122"/>
                <a:ea typeface="微软雅黑" panose="020B0503020204020204" charset="-122"/>
                <a:cs typeface="+mj-cs"/>
                <a:sym typeface="Arial Narrow" panose="020B0606020202030204"/>
              </a:rPr>
              <a:t>综合以上问题，我们将对该环节设计针对性的方案，其中包括但不限于进行沟通、原型制作、模型演练、产生文档交付物、每周定期汇报相应的工作进展以及存在的问题，目的是将开发过程中的误差，减小到最低，提高开发质量，促进开发进度。</a:t>
            </a:r>
            <a:endParaRPr lang="en-US" altLang="zh-CN" sz="1600" dirty="0">
              <a:solidFill>
                <a:srgbClr val="003366"/>
              </a:solidFill>
              <a:latin typeface="微软雅黑" panose="020B0503020204020204" charset="-122"/>
              <a:ea typeface="微软雅黑" panose="020B0503020204020204" charset="-122"/>
              <a:cs typeface="+mj-cs"/>
              <a:sym typeface="Arial Narrow" panose="020B0606020202030204"/>
            </a:endParaRPr>
          </a:p>
        </p:txBody>
      </p:sp>
    </p:spTree>
    <p:extLst>
      <p:ext uri="{BB962C8B-B14F-4D97-AF65-F5344CB8AC3E}">
        <p14:creationId xmlns:p14="http://schemas.microsoft.com/office/powerpoint/2010/main" val="94106239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四、实施方案</a:t>
            </a:r>
          </a:p>
        </p:txBody>
      </p:sp>
      <p:sp>
        <p:nvSpPr>
          <p:cNvPr id="3" name="标题 1">
            <a:extLst>
              <a:ext uri="{FF2B5EF4-FFF2-40B4-BE49-F238E27FC236}">
                <a16:creationId xmlns:a16="http://schemas.microsoft.com/office/drawing/2014/main" id="{353209C5-E3E2-BDEF-0C9A-6B136387A139}"/>
              </a:ext>
            </a:extLst>
          </p:cNvPr>
          <p:cNvSpPr txBox="1"/>
          <p:nvPr/>
        </p:nvSpPr>
        <p:spPr bwMode="auto">
          <a:xfrm>
            <a:off x="341308" y="1079837"/>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实施方案</a:t>
            </a:r>
            <a:r>
              <a:rPr lang="en-US" altLang="zh-CN" sz="1800" b="0" dirty="0">
                <a:solidFill>
                  <a:srgbClr val="0070C0"/>
                </a:solidFill>
                <a:cs typeface="+mn-cs"/>
              </a:rPr>
              <a:t>-</a:t>
            </a:r>
            <a:r>
              <a:rPr lang="zh-CN" altLang="en-US" sz="1800" b="0" dirty="0">
                <a:solidFill>
                  <a:srgbClr val="0070C0"/>
                </a:solidFill>
                <a:cs typeface="+mn-cs"/>
              </a:rPr>
              <a:t>实施团队</a:t>
            </a:r>
          </a:p>
        </p:txBody>
      </p:sp>
      <p:sp>
        <p:nvSpPr>
          <p:cNvPr id="4" name="文本框 3">
            <a:extLst>
              <a:ext uri="{FF2B5EF4-FFF2-40B4-BE49-F238E27FC236}">
                <a16:creationId xmlns:a16="http://schemas.microsoft.com/office/drawing/2014/main" id="{8E454A00-85EA-29C2-AA7F-1EA0FCD2B225}"/>
              </a:ext>
            </a:extLst>
          </p:cNvPr>
          <p:cNvSpPr txBox="1"/>
          <p:nvPr/>
        </p:nvSpPr>
        <p:spPr>
          <a:xfrm>
            <a:off x="673100" y="1514475"/>
            <a:ext cx="11062335" cy="1191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rPr>
              <a:t>考虑到此次项目建设内容较多，实施范围广，用户数众多，我公司根据用户的具体情况，在每个小组内设五个子项目小组，分别是：需求组、设计组、开发组、测试组、实施组</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rPr>
              <a:t>每个子项目小组负责项目实施全过程的本小组分配内容的需求调研、系统设计、开发编码、系统部署及培训等。</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3366"/>
                </a:solidFill>
                <a:effectLst/>
                <a:uFillTx/>
                <a:latin typeface="+mj-lt"/>
                <a:ea typeface="+mj-ea"/>
                <a:cs typeface="+mj-cs"/>
                <a:sym typeface="Arial Narrow" panose="020B0606020202030204"/>
              </a:rPr>
              <a:t>	</a:t>
            </a:r>
          </a:p>
        </p:txBody>
      </p:sp>
      <p:sp>
        <p:nvSpPr>
          <p:cNvPr id="5" name="文本框 4">
            <a:extLst>
              <a:ext uri="{FF2B5EF4-FFF2-40B4-BE49-F238E27FC236}">
                <a16:creationId xmlns:a16="http://schemas.microsoft.com/office/drawing/2014/main" id="{426BF2EE-E1C5-E714-6EFA-C165909D99B7}"/>
              </a:ext>
            </a:extLst>
          </p:cNvPr>
          <p:cNvSpPr txBox="1"/>
          <p:nvPr/>
        </p:nvSpPr>
        <p:spPr>
          <a:xfrm>
            <a:off x="673100" y="4431665"/>
            <a:ext cx="10823575" cy="18135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子项目组分工</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各子项目组分工如下：</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需求组：负责各个子系统的需求调研等工作。</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设计组：负责系统的概要及详细设计工作。</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开发组：负责系统的编码开发工作。</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测试组：负责系统的测试工作。</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600" dirty="0">
                <a:latin typeface="微软雅黑" panose="020B0503020204020204" charset="-122"/>
                <a:ea typeface="微软雅黑" panose="020B0503020204020204" charset="-122"/>
                <a:sym typeface="Arial Narrow" panose="020B0606020202030204"/>
              </a:rPr>
              <a:t>实施组：负责系统部署、试运行监测及用户培训等工作。</a:t>
            </a:r>
            <a:endPar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endParaRPr>
          </a:p>
        </p:txBody>
      </p:sp>
      <p:pic>
        <p:nvPicPr>
          <p:cNvPr id="6" name="图片 66" descr="80O(7H8GU5HWF]}1~1WS6PA">
            <a:extLst>
              <a:ext uri="{FF2B5EF4-FFF2-40B4-BE49-F238E27FC236}">
                <a16:creationId xmlns:a16="http://schemas.microsoft.com/office/drawing/2014/main" id="{9470BD88-8D0E-41B2-64A4-8D731223D3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517265" y="2492058"/>
            <a:ext cx="4579620" cy="1556385"/>
          </a:xfrm>
          <a:prstGeom prst="rect">
            <a:avLst/>
          </a:prstGeom>
          <a:noFill/>
          <a:ln>
            <a:noFill/>
          </a:ln>
        </p:spPr>
      </p:pic>
      <p:sp>
        <p:nvSpPr>
          <p:cNvPr id="7" name="文本框 6">
            <a:extLst>
              <a:ext uri="{FF2B5EF4-FFF2-40B4-BE49-F238E27FC236}">
                <a16:creationId xmlns:a16="http://schemas.microsoft.com/office/drawing/2014/main" id="{8C3B2D49-62F6-E256-AF89-CE3C6F2A207D}"/>
              </a:ext>
            </a:extLst>
          </p:cNvPr>
          <p:cNvSpPr txBox="1"/>
          <p:nvPr/>
        </p:nvSpPr>
        <p:spPr>
          <a:xfrm>
            <a:off x="2882900" y="4057015"/>
            <a:ext cx="6096000"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3366"/>
                </a:solidFill>
                <a:effectLst/>
                <a:uFillTx/>
                <a:latin typeface="微软雅黑" panose="020B0503020204020204" charset="-122"/>
                <a:ea typeface="微软雅黑" panose="020B0503020204020204" charset="-122"/>
                <a:cs typeface="+mj-cs"/>
                <a:sym typeface="Arial Narrow" panose="020B0606020202030204"/>
              </a:rPr>
              <a:t>子项目组织架构图</a:t>
            </a:r>
          </a:p>
        </p:txBody>
      </p:sp>
    </p:spTree>
    <p:extLst>
      <p:ext uri="{BB962C8B-B14F-4D97-AF65-F5344CB8AC3E}">
        <p14:creationId xmlns:p14="http://schemas.microsoft.com/office/powerpoint/2010/main" val="123686928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四、实施方案</a:t>
            </a:r>
          </a:p>
        </p:txBody>
      </p:sp>
      <p:sp>
        <p:nvSpPr>
          <p:cNvPr id="3" name="标题 1">
            <a:extLst>
              <a:ext uri="{FF2B5EF4-FFF2-40B4-BE49-F238E27FC236}">
                <a16:creationId xmlns:a16="http://schemas.microsoft.com/office/drawing/2014/main" id="{CEA11ABF-D538-0417-3BA2-B18E08C2B91B}"/>
              </a:ext>
            </a:extLst>
          </p:cNvPr>
          <p:cNvSpPr txBox="1"/>
          <p:nvPr/>
        </p:nvSpPr>
        <p:spPr bwMode="auto">
          <a:xfrm>
            <a:off x="341308" y="1079837"/>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实施方案</a:t>
            </a:r>
            <a:r>
              <a:rPr lang="en-US" altLang="zh-CN" sz="1800" b="0" dirty="0">
                <a:solidFill>
                  <a:srgbClr val="0070C0"/>
                </a:solidFill>
                <a:cs typeface="+mn-cs"/>
              </a:rPr>
              <a:t>-</a:t>
            </a:r>
            <a:r>
              <a:rPr lang="zh-CN" altLang="en-US" sz="1800" b="0" dirty="0">
                <a:solidFill>
                  <a:srgbClr val="0070C0"/>
                </a:solidFill>
                <a:cs typeface="+mn-cs"/>
              </a:rPr>
              <a:t>实施计划</a:t>
            </a:r>
            <a:r>
              <a:rPr lang="en-US" altLang="zh-CN" sz="1800" b="0" dirty="0">
                <a:solidFill>
                  <a:srgbClr val="0070C0"/>
                </a:solidFill>
                <a:cs typeface="+mn-cs"/>
              </a:rPr>
              <a:t>-</a:t>
            </a:r>
            <a:r>
              <a:rPr lang="zh-CN" altLang="en-US" sz="1800" b="0" dirty="0">
                <a:solidFill>
                  <a:srgbClr val="0070C0"/>
                </a:solidFill>
                <a:cs typeface="+mn-cs"/>
              </a:rPr>
              <a:t>实施进度计划表</a:t>
            </a:r>
          </a:p>
        </p:txBody>
      </p:sp>
      <p:graphicFrame>
        <p:nvGraphicFramePr>
          <p:cNvPr id="5" name="表格 5">
            <a:extLst>
              <a:ext uri="{FF2B5EF4-FFF2-40B4-BE49-F238E27FC236}">
                <a16:creationId xmlns:a16="http://schemas.microsoft.com/office/drawing/2014/main" id="{9B5D61AC-7C9B-C50C-5B31-E672E4690508}"/>
              </a:ext>
            </a:extLst>
          </p:cNvPr>
          <p:cNvGraphicFramePr>
            <a:graphicFrameLocks noGrp="1"/>
          </p:cNvGraphicFramePr>
          <p:nvPr>
            <p:extLst>
              <p:ext uri="{D42A27DB-BD31-4B8C-83A1-F6EECF244321}">
                <p14:modId xmlns:p14="http://schemas.microsoft.com/office/powerpoint/2010/main" val="531935697"/>
              </p:ext>
            </p:extLst>
          </p:nvPr>
        </p:nvGraphicFramePr>
        <p:xfrm>
          <a:off x="420912" y="1721993"/>
          <a:ext cx="11283408" cy="2966720"/>
        </p:xfrm>
        <a:graphic>
          <a:graphicData uri="http://schemas.openxmlformats.org/drawingml/2006/table">
            <a:tbl>
              <a:tblPr firstRow="1" bandRow="1">
                <a:tableStyleId>{5C22544A-7EE6-4342-B048-85BDC9FD1C3A}</a:tableStyleId>
              </a:tblPr>
              <a:tblGrid>
                <a:gridCol w="2820852">
                  <a:extLst>
                    <a:ext uri="{9D8B030D-6E8A-4147-A177-3AD203B41FA5}">
                      <a16:colId xmlns:a16="http://schemas.microsoft.com/office/drawing/2014/main" val="4060761782"/>
                    </a:ext>
                  </a:extLst>
                </a:gridCol>
                <a:gridCol w="2820852">
                  <a:extLst>
                    <a:ext uri="{9D8B030D-6E8A-4147-A177-3AD203B41FA5}">
                      <a16:colId xmlns:a16="http://schemas.microsoft.com/office/drawing/2014/main" val="1595691913"/>
                    </a:ext>
                  </a:extLst>
                </a:gridCol>
                <a:gridCol w="2820852">
                  <a:extLst>
                    <a:ext uri="{9D8B030D-6E8A-4147-A177-3AD203B41FA5}">
                      <a16:colId xmlns:a16="http://schemas.microsoft.com/office/drawing/2014/main" val="2575770470"/>
                    </a:ext>
                  </a:extLst>
                </a:gridCol>
                <a:gridCol w="2820852">
                  <a:extLst>
                    <a:ext uri="{9D8B030D-6E8A-4147-A177-3AD203B41FA5}">
                      <a16:colId xmlns:a16="http://schemas.microsoft.com/office/drawing/2014/main" val="531093465"/>
                    </a:ext>
                  </a:extLst>
                </a:gridCol>
              </a:tblGrid>
              <a:tr h="370840">
                <a:tc>
                  <a:txBody>
                    <a:bodyPr/>
                    <a:lstStyle/>
                    <a:p>
                      <a:r>
                        <a:rPr lang="zh-CN" altLang="en-US" dirty="0"/>
                        <a:t>功能</a:t>
                      </a:r>
                    </a:p>
                  </a:txBody>
                  <a:tcPr/>
                </a:tc>
                <a:tc>
                  <a:txBody>
                    <a:bodyPr/>
                    <a:lstStyle/>
                    <a:p>
                      <a:r>
                        <a:rPr lang="zh-CN" altLang="en-US" dirty="0"/>
                        <a:t>负责人</a:t>
                      </a:r>
                    </a:p>
                  </a:txBody>
                  <a:tcPr/>
                </a:tc>
                <a:tc>
                  <a:txBody>
                    <a:bodyPr/>
                    <a:lstStyle/>
                    <a:p>
                      <a:r>
                        <a:rPr lang="zh-CN" altLang="en-US" dirty="0"/>
                        <a:t>预计周期</a:t>
                      </a:r>
                    </a:p>
                  </a:txBody>
                  <a:tcPr/>
                </a:tc>
                <a:tc>
                  <a:txBody>
                    <a:bodyPr/>
                    <a:lstStyle/>
                    <a:p>
                      <a:r>
                        <a:rPr lang="zh-CN" altLang="en-US" dirty="0"/>
                        <a:t>说明</a:t>
                      </a:r>
                    </a:p>
                  </a:txBody>
                  <a:tcPr/>
                </a:tc>
                <a:extLst>
                  <a:ext uri="{0D108BD9-81ED-4DB2-BD59-A6C34878D82A}">
                    <a16:rowId xmlns:a16="http://schemas.microsoft.com/office/drawing/2014/main" val="1574027767"/>
                  </a:ext>
                </a:extLst>
              </a:tr>
              <a:tr h="370840">
                <a:tc>
                  <a:txBody>
                    <a:bodyPr/>
                    <a:lstStyle/>
                    <a:p>
                      <a:r>
                        <a:rPr lang="zh-CN" altLang="en-US" dirty="0"/>
                        <a:t>展示系统</a:t>
                      </a:r>
                    </a:p>
                  </a:txBody>
                  <a:tcPr/>
                </a:tc>
                <a:tc>
                  <a:txBody>
                    <a:bodyPr/>
                    <a:lstStyle/>
                    <a:p>
                      <a:r>
                        <a:rPr lang="zh-CN" altLang="en-US" dirty="0"/>
                        <a:t>康良</a:t>
                      </a:r>
                    </a:p>
                  </a:txBody>
                  <a:tcPr/>
                </a:tc>
                <a:tc>
                  <a:txBody>
                    <a:bodyPr/>
                    <a:lstStyle/>
                    <a:p>
                      <a:r>
                        <a:rPr lang="en-US" altLang="zh-CN" dirty="0"/>
                        <a:t>15</a:t>
                      </a:r>
                      <a:r>
                        <a:rPr lang="zh-CN" altLang="en-US" dirty="0"/>
                        <a:t>天</a:t>
                      </a:r>
                    </a:p>
                  </a:txBody>
                  <a:tcPr/>
                </a:tc>
                <a:tc>
                  <a:txBody>
                    <a:bodyPr/>
                    <a:lstStyle/>
                    <a:p>
                      <a:endParaRPr lang="zh-CN" altLang="en-US" dirty="0"/>
                    </a:p>
                  </a:txBody>
                  <a:tcPr/>
                </a:tc>
                <a:extLst>
                  <a:ext uri="{0D108BD9-81ED-4DB2-BD59-A6C34878D82A}">
                    <a16:rowId xmlns:a16="http://schemas.microsoft.com/office/drawing/2014/main" val="953911432"/>
                  </a:ext>
                </a:extLst>
              </a:tr>
              <a:tr h="370840">
                <a:tc>
                  <a:txBody>
                    <a:bodyPr/>
                    <a:lstStyle/>
                    <a:p>
                      <a:r>
                        <a:rPr lang="zh-CN" altLang="en-US" dirty="0"/>
                        <a:t>会员系统</a:t>
                      </a:r>
                    </a:p>
                  </a:txBody>
                  <a:tcPr/>
                </a:tc>
                <a:tc>
                  <a:txBody>
                    <a:bodyPr/>
                    <a:lstStyle/>
                    <a:p>
                      <a:r>
                        <a:rPr lang="zh-CN" altLang="en-US" dirty="0"/>
                        <a:t>康良</a:t>
                      </a:r>
                    </a:p>
                  </a:txBody>
                  <a:tcPr/>
                </a:tc>
                <a:tc>
                  <a:txBody>
                    <a:bodyPr/>
                    <a:lstStyle/>
                    <a:p>
                      <a:r>
                        <a:rPr lang="en-US" altLang="zh-CN" dirty="0"/>
                        <a:t>20</a:t>
                      </a:r>
                      <a:r>
                        <a:rPr lang="zh-CN" altLang="en-US" dirty="0"/>
                        <a:t>天</a:t>
                      </a:r>
                    </a:p>
                  </a:txBody>
                  <a:tcPr/>
                </a:tc>
                <a:tc>
                  <a:txBody>
                    <a:bodyPr/>
                    <a:lstStyle/>
                    <a:p>
                      <a:r>
                        <a:rPr lang="zh-CN" altLang="en-US" dirty="0"/>
                        <a:t>后续时间会有交叉</a:t>
                      </a:r>
                    </a:p>
                  </a:txBody>
                  <a:tcPr/>
                </a:tc>
                <a:extLst>
                  <a:ext uri="{0D108BD9-81ED-4DB2-BD59-A6C34878D82A}">
                    <a16:rowId xmlns:a16="http://schemas.microsoft.com/office/drawing/2014/main" val="2749394279"/>
                  </a:ext>
                </a:extLst>
              </a:tr>
              <a:tr h="370840">
                <a:tc>
                  <a:txBody>
                    <a:bodyPr/>
                    <a:lstStyle/>
                    <a:p>
                      <a:r>
                        <a:rPr lang="zh-CN" altLang="en-US" dirty="0"/>
                        <a:t>营销系统</a:t>
                      </a:r>
                    </a:p>
                  </a:txBody>
                  <a:tcPr/>
                </a:tc>
                <a:tc>
                  <a:txBody>
                    <a:bodyPr/>
                    <a:lstStyle/>
                    <a:p>
                      <a:r>
                        <a:rPr lang="zh-CN" altLang="en-US" dirty="0"/>
                        <a:t>陈少庭</a:t>
                      </a:r>
                    </a:p>
                  </a:txBody>
                  <a:tcPr/>
                </a:tc>
                <a:tc>
                  <a:txBody>
                    <a:bodyPr/>
                    <a:lstStyle/>
                    <a:p>
                      <a:r>
                        <a:rPr lang="en-US" altLang="zh-CN" dirty="0"/>
                        <a:t>20</a:t>
                      </a:r>
                      <a:r>
                        <a:rPr lang="zh-CN" altLang="en-US" dirty="0"/>
                        <a:t>天</a:t>
                      </a:r>
                    </a:p>
                  </a:txBody>
                  <a:tcPr/>
                </a:tc>
                <a:tc>
                  <a:txBody>
                    <a:bodyPr/>
                    <a:lstStyle/>
                    <a:p>
                      <a:endParaRPr lang="zh-CN" altLang="en-US" dirty="0"/>
                    </a:p>
                  </a:txBody>
                  <a:tcPr/>
                </a:tc>
                <a:extLst>
                  <a:ext uri="{0D108BD9-81ED-4DB2-BD59-A6C34878D82A}">
                    <a16:rowId xmlns:a16="http://schemas.microsoft.com/office/drawing/2014/main" val="3192694711"/>
                  </a:ext>
                </a:extLst>
              </a:tr>
              <a:tr h="370840">
                <a:tc>
                  <a:txBody>
                    <a:bodyPr/>
                    <a:lstStyle/>
                    <a:p>
                      <a:r>
                        <a:rPr lang="zh-CN" altLang="en-US" dirty="0"/>
                        <a:t>管理系统</a:t>
                      </a:r>
                    </a:p>
                  </a:txBody>
                  <a:tcPr/>
                </a:tc>
                <a:tc>
                  <a:txBody>
                    <a:bodyPr/>
                    <a:lstStyle/>
                    <a:p>
                      <a:r>
                        <a:rPr lang="zh-CN" altLang="en-US" dirty="0"/>
                        <a:t>张磊</a:t>
                      </a:r>
                    </a:p>
                  </a:txBody>
                  <a:tcPr/>
                </a:tc>
                <a:tc>
                  <a:txBody>
                    <a:bodyPr/>
                    <a:lstStyle/>
                    <a:p>
                      <a:r>
                        <a:rPr lang="en-US" altLang="zh-CN" dirty="0"/>
                        <a:t>25</a:t>
                      </a:r>
                      <a:r>
                        <a:rPr lang="zh-CN" altLang="en-US" dirty="0"/>
                        <a:t>天</a:t>
                      </a:r>
                    </a:p>
                  </a:txBody>
                  <a:tcPr/>
                </a:tc>
                <a:tc>
                  <a:txBody>
                    <a:bodyPr/>
                    <a:lstStyle/>
                    <a:p>
                      <a:endParaRPr lang="zh-CN" altLang="en-US" dirty="0"/>
                    </a:p>
                  </a:txBody>
                  <a:tcPr/>
                </a:tc>
                <a:extLst>
                  <a:ext uri="{0D108BD9-81ED-4DB2-BD59-A6C34878D82A}">
                    <a16:rowId xmlns:a16="http://schemas.microsoft.com/office/drawing/2014/main" val="1180022114"/>
                  </a:ext>
                </a:extLst>
              </a:tr>
              <a:tr h="37084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1097088"/>
                  </a:ext>
                </a:extLst>
              </a:tr>
              <a:tr h="37084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42922381"/>
                  </a:ext>
                </a:extLst>
              </a:tr>
              <a:tr h="370840">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合计：</a:t>
                      </a:r>
                      <a:r>
                        <a:rPr lang="en-US" altLang="zh-CN" dirty="0"/>
                        <a:t>80</a:t>
                      </a:r>
                      <a:r>
                        <a:rPr lang="zh-CN" altLang="en-US" dirty="0"/>
                        <a:t>天</a:t>
                      </a:r>
                    </a:p>
                  </a:txBody>
                  <a:tcPr/>
                </a:tc>
                <a:tc>
                  <a:txBody>
                    <a:bodyPr/>
                    <a:lstStyle/>
                    <a:p>
                      <a:r>
                        <a:rPr lang="zh-CN" altLang="en-US" dirty="0"/>
                        <a:t>项目预算：</a:t>
                      </a:r>
                      <a:r>
                        <a:rPr lang="en-US" altLang="zh-CN" dirty="0"/>
                        <a:t>48000</a:t>
                      </a:r>
                      <a:r>
                        <a:rPr lang="zh-CN" altLang="en-US" dirty="0"/>
                        <a:t>元</a:t>
                      </a:r>
                    </a:p>
                  </a:txBody>
                  <a:tcPr/>
                </a:tc>
                <a:extLst>
                  <a:ext uri="{0D108BD9-81ED-4DB2-BD59-A6C34878D82A}">
                    <a16:rowId xmlns:a16="http://schemas.microsoft.com/office/drawing/2014/main" val="874256212"/>
                  </a:ext>
                </a:extLst>
              </a:tr>
            </a:tbl>
          </a:graphicData>
        </a:graphic>
      </p:graphicFrame>
    </p:spTree>
    <p:extLst>
      <p:ext uri="{BB962C8B-B14F-4D97-AF65-F5344CB8AC3E}">
        <p14:creationId xmlns:p14="http://schemas.microsoft.com/office/powerpoint/2010/main" val="234276678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3"/>
          <p:cNvSpPr txBox="1"/>
          <p:nvPr/>
        </p:nvSpPr>
        <p:spPr>
          <a:xfrm>
            <a:off x="2855640" y="2209033"/>
            <a:ext cx="6480720" cy="1546577"/>
          </a:xfrm>
          <a:prstGeom prst="rect">
            <a:avLst/>
          </a:prstGeom>
          <a:noFill/>
          <a:effectLst/>
        </p:spPr>
        <p:txBody>
          <a:bodyPr wrap="square" lIns="68580" tIns="34290" rIns="68580" bIns="34290" rtlCol="0">
            <a:spAutoFit/>
          </a:bodyPr>
          <a:lstStyle/>
          <a:p>
            <a:pPr algn="ctr"/>
            <a:r>
              <a:rPr lang="en-US" altLang="zh-CN" sz="9600" dirty="0">
                <a:solidFill>
                  <a:srgbClr val="D00000"/>
                </a:solidFill>
                <a:latin typeface="微软雅黑" panose="020B0503020204020204" pitchFamily="34" charset="-122"/>
                <a:ea typeface="微软雅黑" panose="020B0503020204020204" pitchFamily="34" charset="-122"/>
                <a:cs typeface="+mn-ea"/>
                <a:sym typeface="微软雅黑" panose="020B0503020204020204" pitchFamily="34" charset="-122"/>
              </a:rPr>
              <a:t>THANKS</a:t>
            </a:r>
            <a:endParaRPr lang="zh-CN" altLang="en-US" sz="9600" dirty="0">
              <a:solidFill>
                <a:srgbClr val="D00000"/>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文本框 3"/>
          <p:cNvSpPr txBox="1"/>
          <p:nvPr/>
        </p:nvSpPr>
        <p:spPr>
          <a:xfrm>
            <a:off x="4223792" y="3499951"/>
            <a:ext cx="3744416" cy="745490"/>
          </a:xfrm>
          <a:prstGeom prst="rect">
            <a:avLst/>
          </a:prstGeom>
          <a:noFill/>
          <a:effectLst/>
        </p:spPr>
        <p:txBody>
          <a:bodyPr wrap="square" lIns="68580" tIns="34290" rIns="68580" bIns="34290" rtlCol="0">
            <a:spAutoFit/>
          </a:bodyPr>
          <a:lstStyle/>
          <a:p>
            <a:pPr algn="ctr"/>
            <a:r>
              <a:rPr lang="zh-CN" altLang="en-US" sz="4400" dirty="0">
                <a:solidFill>
                  <a:srgbClr val="D00000"/>
                </a:solidFill>
                <a:latin typeface="微软雅黑" panose="020B0503020204020204" pitchFamily="34" charset="-122"/>
                <a:ea typeface="微软雅黑" panose="020B0503020204020204" pitchFamily="34" charset="-122"/>
                <a:cs typeface="+mn-ea"/>
                <a:sym typeface="微软雅黑" panose="020B0503020204020204" pitchFamily="34" charset="-122"/>
              </a:rPr>
              <a:t>感谢观看</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childTnLst>
                                </p:cTn>
                              </p:par>
                            </p:childTnLst>
                          </p:cTn>
                        </p:par>
                        <p:par>
                          <p:cTn id="9" fill="hold">
                            <p:stCondLst>
                              <p:cond delay="1125"/>
                            </p:stCondLst>
                            <p:childTnLst>
                              <p:par>
                                <p:cTn id="10" presetID="23" presetClass="entr" presetSubtype="16"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750" fill="hold"/>
                                        <p:tgtEl>
                                          <p:spTgt spid="18"/>
                                        </p:tgtEl>
                                        <p:attrNameLst>
                                          <p:attrName>ppt_w</p:attrName>
                                        </p:attrNameLst>
                                      </p:cBhvr>
                                      <p:tavLst>
                                        <p:tav tm="0">
                                          <p:val>
                                            <p:fltVal val="0"/>
                                          </p:val>
                                        </p:tav>
                                        <p:tav tm="100000">
                                          <p:val>
                                            <p:strVal val="#ppt_w"/>
                                          </p:val>
                                        </p:tav>
                                      </p:tavLst>
                                    </p:anim>
                                    <p:anim calcmode="lin" valueType="num">
                                      <p:cBhvr>
                                        <p:cTn id="13" dur="75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平台首页</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9389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a:t>
            </a:r>
            <a:r>
              <a:rPr lang="zh-CN" altLang="en-US" sz="1500" dirty="0">
                <a:solidFill>
                  <a:srgbClr val="003366"/>
                </a:solidFill>
                <a:latin typeface="+mj-lt"/>
                <a:ea typeface="+mj-ea"/>
                <a:cs typeface="+mj-cs"/>
                <a:sym typeface="Arial Narrow" panose="020B0606020202030204"/>
              </a:rPr>
              <a:t>平台首页包含幻灯广告片，快捷登录注册和发布需求。</a:t>
            </a:r>
            <a:endParaRPr lang="en-US" altLang="zh-CN" sz="1500" dirty="0">
              <a:solidFill>
                <a:srgbClr val="003366"/>
              </a:solidFill>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以及采购商信息（推荐），采购信息，商品信息等模块。具体的可以根据我们的需求来设计。</a:t>
            </a:r>
            <a:endParaRPr lang="en-US" altLang="zh-CN" sz="1500" dirty="0"/>
          </a:p>
        </p:txBody>
      </p:sp>
      <p:pic>
        <p:nvPicPr>
          <p:cNvPr id="5" name="图片 4">
            <a:extLst>
              <a:ext uri="{FF2B5EF4-FFF2-40B4-BE49-F238E27FC236}">
                <a16:creationId xmlns:a16="http://schemas.microsoft.com/office/drawing/2014/main" id="{F5E191A7-25A3-CA43-C40E-82C094C1D5F5}"/>
              </a:ext>
            </a:extLst>
          </p:cNvPr>
          <p:cNvPicPr>
            <a:picLocks noChangeAspect="1"/>
          </p:cNvPicPr>
          <p:nvPr/>
        </p:nvPicPr>
        <p:blipFill>
          <a:blip r:embed="rId3"/>
          <a:stretch>
            <a:fillRect/>
          </a:stretch>
        </p:blipFill>
        <p:spPr>
          <a:xfrm>
            <a:off x="125531" y="1238249"/>
            <a:ext cx="6341283" cy="4048125"/>
          </a:xfrm>
          <a:prstGeom prst="rect">
            <a:avLst/>
          </a:prstGeom>
        </p:spPr>
      </p:pic>
      <p:pic>
        <p:nvPicPr>
          <p:cNvPr id="7" name="图片 6">
            <a:extLst>
              <a:ext uri="{FF2B5EF4-FFF2-40B4-BE49-F238E27FC236}">
                <a16:creationId xmlns:a16="http://schemas.microsoft.com/office/drawing/2014/main" id="{15510B52-3C24-53CE-C3CB-C4A26E483556}"/>
              </a:ext>
            </a:extLst>
          </p:cNvPr>
          <p:cNvPicPr>
            <a:picLocks noChangeAspect="1"/>
          </p:cNvPicPr>
          <p:nvPr/>
        </p:nvPicPr>
        <p:blipFill>
          <a:blip r:embed="rId4"/>
          <a:stretch>
            <a:fillRect/>
          </a:stretch>
        </p:blipFill>
        <p:spPr>
          <a:xfrm>
            <a:off x="7175231" y="984845"/>
            <a:ext cx="2017700" cy="5286374"/>
          </a:xfrm>
          <a:prstGeom prst="rect">
            <a:avLst/>
          </a:prstGeom>
        </p:spPr>
      </p:pic>
    </p:spTree>
    <p:extLst>
      <p:ext uri="{BB962C8B-B14F-4D97-AF65-F5344CB8AC3E}">
        <p14:creationId xmlns:p14="http://schemas.microsoft.com/office/powerpoint/2010/main" val="166831511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采购大厅</a:t>
            </a:r>
            <a:r>
              <a:rPr lang="en-US" altLang="zh-CN" sz="1800" b="0" dirty="0">
                <a:solidFill>
                  <a:srgbClr val="0070C0"/>
                </a:solidFill>
                <a:cs typeface="+mn-cs"/>
              </a:rPr>
              <a:t>-</a:t>
            </a:r>
            <a:r>
              <a:rPr lang="zh-CN" altLang="en-US" sz="1800" b="0" dirty="0">
                <a:solidFill>
                  <a:srgbClr val="0070C0"/>
                </a:solidFill>
                <a:cs typeface="+mn-cs"/>
              </a:rPr>
              <a:t>实力企业</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477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：实力企业页面，是对有实力，采购量比较大的企业的一个展示，同时也更能吸引优质的供货商，进行高质量的报价。</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p:txBody>
      </p:sp>
      <p:pic>
        <p:nvPicPr>
          <p:cNvPr id="6" name="图片 5">
            <a:extLst>
              <a:ext uri="{FF2B5EF4-FFF2-40B4-BE49-F238E27FC236}">
                <a16:creationId xmlns:a16="http://schemas.microsoft.com/office/drawing/2014/main" id="{B430CA4B-B7BA-1967-66A9-AF6823121883}"/>
              </a:ext>
            </a:extLst>
          </p:cNvPr>
          <p:cNvPicPr>
            <a:picLocks noChangeAspect="1"/>
          </p:cNvPicPr>
          <p:nvPr/>
        </p:nvPicPr>
        <p:blipFill>
          <a:blip r:embed="rId3"/>
          <a:stretch>
            <a:fillRect/>
          </a:stretch>
        </p:blipFill>
        <p:spPr>
          <a:xfrm>
            <a:off x="466724" y="1222809"/>
            <a:ext cx="8705851" cy="5366079"/>
          </a:xfrm>
          <a:prstGeom prst="rect">
            <a:avLst/>
          </a:prstGeom>
        </p:spPr>
      </p:pic>
    </p:spTree>
    <p:extLst>
      <p:ext uri="{BB962C8B-B14F-4D97-AF65-F5344CB8AC3E}">
        <p14:creationId xmlns:p14="http://schemas.microsoft.com/office/powerpoint/2010/main" val="331121243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采购大厅</a:t>
            </a:r>
            <a:r>
              <a:rPr lang="en-US" altLang="zh-CN" sz="1800" b="0" dirty="0">
                <a:solidFill>
                  <a:srgbClr val="0070C0"/>
                </a:solidFill>
                <a:cs typeface="+mn-cs"/>
              </a:rPr>
              <a:t>-</a:t>
            </a:r>
            <a:r>
              <a:rPr lang="zh-CN" altLang="en-US" sz="1800" b="0" dirty="0">
                <a:solidFill>
                  <a:srgbClr val="0070C0"/>
                </a:solidFill>
                <a:cs typeface="+mn-cs"/>
              </a:rPr>
              <a:t>采购信息</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1477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：查看采购大厅的相关数据，</a:t>
            </a:r>
            <a:r>
              <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rPr>
              <a:t>PC</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端查看采购信息列表。</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latin typeface="+mj-lt"/>
                <a:ea typeface="+mj-ea"/>
                <a:cs typeface="+mj-cs"/>
                <a:sym typeface="Arial Narrow" panose="020B0606020202030204"/>
              </a:rPr>
              <a:t>如若供应商需要报价，可点击微信扫一扫，在手机端进行报价。</a:t>
            </a:r>
            <a:endParaRPr lang="en-US" altLang="zh-CN" sz="1500" dirty="0">
              <a:solidFill>
                <a:srgbClr val="003366"/>
              </a:solidFill>
              <a:latin typeface="+mj-lt"/>
              <a:ea typeface="+mj-ea"/>
              <a:cs typeface="+mj-cs"/>
              <a:sym typeface="Arial Narrow" panose="020B0606020202030204"/>
            </a:endParaRPr>
          </a:p>
        </p:txBody>
      </p:sp>
      <p:pic>
        <p:nvPicPr>
          <p:cNvPr id="8" name="图片 7">
            <a:extLst>
              <a:ext uri="{FF2B5EF4-FFF2-40B4-BE49-F238E27FC236}">
                <a16:creationId xmlns:a16="http://schemas.microsoft.com/office/drawing/2014/main" id="{49013F39-0086-06A1-CDB6-E61779C2A360}"/>
              </a:ext>
            </a:extLst>
          </p:cNvPr>
          <p:cNvPicPr>
            <a:picLocks noChangeAspect="1"/>
          </p:cNvPicPr>
          <p:nvPr/>
        </p:nvPicPr>
        <p:blipFill>
          <a:blip r:embed="rId3"/>
          <a:stretch>
            <a:fillRect/>
          </a:stretch>
        </p:blipFill>
        <p:spPr>
          <a:xfrm>
            <a:off x="246058" y="1081112"/>
            <a:ext cx="6697279" cy="4626623"/>
          </a:xfrm>
          <a:prstGeom prst="rect">
            <a:avLst/>
          </a:prstGeom>
        </p:spPr>
      </p:pic>
      <p:pic>
        <p:nvPicPr>
          <p:cNvPr id="11" name="图片 10">
            <a:extLst>
              <a:ext uri="{FF2B5EF4-FFF2-40B4-BE49-F238E27FC236}">
                <a16:creationId xmlns:a16="http://schemas.microsoft.com/office/drawing/2014/main" id="{BD71E335-AA34-A7C8-8969-0ECC7BF7A128}"/>
              </a:ext>
            </a:extLst>
          </p:cNvPr>
          <p:cNvPicPr>
            <a:picLocks noChangeAspect="1"/>
          </p:cNvPicPr>
          <p:nvPr/>
        </p:nvPicPr>
        <p:blipFill>
          <a:blip r:embed="rId4"/>
          <a:stretch>
            <a:fillRect/>
          </a:stretch>
        </p:blipFill>
        <p:spPr>
          <a:xfrm>
            <a:off x="7003765" y="772609"/>
            <a:ext cx="2590949" cy="5816279"/>
          </a:xfrm>
          <a:prstGeom prst="rect">
            <a:avLst/>
          </a:prstGeom>
        </p:spPr>
      </p:pic>
    </p:spTree>
    <p:extLst>
      <p:ext uri="{BB962C8B-B14F-4D97-AF65-F5344CB8AC3E}">
        <p14:creationId xmlns:p14="http://schemas.microsoft.com/office/powerpoint/2010/main" val="149278593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667175"/>
            <a:ext cx="10219949" cy="0"/>
          </a:xfrm>
          <a:prstGeom prst="line">
            <a:avLst/>
          </a:prstGeom>
          <a:ln w="1270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575" y="6588888"/>
            <a:ext cx="1273215" cy="292261"/>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hape 257">
            <a:extLst>
              <a:ext uri="{FF2B5EF4-FFF2-40B4-BE49-F238E27FC236}">
                <a16:creationId xmlns:a16="http://schemas.microsoft.com/office/drawing/2014/main" id="{CCEC5052-3AC1-6C9B-48A0-690C6E3079DF}"/>
              </a:ext>
            </a:extLst>
          </p:cNvPr>
          <p:cNvSpPr/>
          <p:nvPr/>
        </p:nvSpPr>
        <p:spPr>
          <a:xfrm>
            <a:off x="8423936" y="-139158"/>
            <a:ext cx="3592026" cy="771814"/>
          </a:xfrm>
          <a:prstGeom prst="rect">
            <a:avLst/>
          </a:prstGeom>
          <a:ln w="12700">
            <a:miter lim="400000"/>
          </a:ln>
        </p:spPr>
        <p:txBody>
          <a:bodyPr wrap="square" lIns="45719" rIns="45719">
            <a:spAutoFit/>
          </a:bodyPr>
          <a:lstStyle>
            <a:lvl1pPr>
              <a:lnSpc>
                <a:spcPct val="200000"/>
              </a:lnSpc>
              <a:defRPr sz="2600" b="1">
                <a:effectLst>
                  <a:outerShdw blurRad="50800" dist="39000" dir="5460000" rotWithShape="0">
                    <a:srgbClr val="000000">
                      <a:alpha val="38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dirty="0">
                <a:solidFill>
                  <a:srgbClr val="E20000"/>
                </a:solidFill>
              </a:rPr>
              <a:t>二、建设内容</a:t>
            </a:r>
          </a:p>
        </p:txBody>
      </p:sp>
      <p:sp>
        <p:nvSpPr>
          <p:cNvPr id="3" name="标题 1">
            <a:extLst>
              <a:ext uri="{FF2B5EF4-FFF2-40B4-BE49-F238E27FC236}">
                <a16:creationId xmlns:a16="http://schemas.microsoft.com/office/drawing/2014/main" id="{B5990987-4E7F-6DC3-F3EF-336BB7EB78A4}"/>
              </a:ext>
            </a:extLst>
          </p:cNvPr>
          <p:cNvSpPr txBox="1"/>
          <p:nvPr/>
        </p:nvSpPr>
        <p:spPr bwMode="auto">
          <a:xfrm>
            <a:off x="246058" y="701695"/>
            <a:ext cx="4749694" cy="43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535" tIns="45768" rIns="91535" bIns="45768" numCol="1" anchor="ctr" anchorCtr="0" compatLnSpc="1"/>
          <a:lstStyle>
            <a:defPPr>
              <a:defRPr lang="zh-CN"/>
            </a:defPPr>
            <a:lvl1pPr marL="342900" indent="-342900" eaLnBrk="0" fontAlgn="base" hangingPunct="0">
              <a:spcBef>
                <a:spcPct val="0"/>
              </a:spcBef>
              <a:spcAft>
                <a:spcPct val="0"/>
              </a:spcAft>
              <a:buClr>
                <a:srgbClr val="FF0000"/>
              </a:buClr>
              <a:buFont typeface="Wingdings" panose="05000000000000000000" pitchFamily="2" charset="2"/>
              <a:buChar char="p"/>
              <a:defRPr sz="2400" b="1">
                <a:latin typeface="微软雅黑" panose="020B0503020204020204" charset="-122"/>
                <a:ea typeface="微软雅黑" panose="020B0503020204020204" charset="-122"/>
                <a:cs typeface="+mj-cs"/>
              </a:defRPr>
            </a:lvl1pPr>
            <a:lvl2pPr eaLnBrk="0" fontAlgn="base" hangingPunct="0">
              <a:spcBef>
                <a:spcPct val="0"/>
              </a:spcBef>
              <a:spcAft>
                <a:spcPct val="0"/>
              </a:spcAft>
              <a:defRPr sz="2200" b="1">
                <a:latin typeface="宋体" panose="02010600030101010101" pitchFamily="2" charset="-122"/>
                <a:ea typeface="宋体" panose="02010600030101010101" pitchFamily="2" charset="-122"/>
              </a:defRPr>
            </a:lvl2pPr>
            <a:lvl3pPr eaLnBrk="0" fontAlgn="base" hangingPunct="0">
              <a:spcBef>
                <a:spcPct val="0"/>
              </a:spcBef>
              <a:spcAft>
                <a:spcPct val="0"/>
              </a:spcAft>
              <a:defRPr sz="2200" b="1">
                <a:latin typeface="宋体" panose="02010600030101010101" pitchFamily="2" charset="-122"/>
                <a:ea typeface="宋体" panose="02010600030101010101" pitchFamily="2" charset="-122"/>
              </a:defRPr>
            </a:lvl3pPr>
            <a:lvl4pPr eaLnBrk="0" fontAlgn="base" hangingPunct="0">
              <a:spcBef>
                <a:spcPct val="0"/>
              </a:spcBef>
              <a:spcAft>
                <a:spcPct val="0"/>
              </a:spcAft>
              <a:defRPr sz="2200" b="1">
                <a:latin typeface="宋体" panose="02010600030101010101" pitchFamily="2" charset="-122"/>
                <a:ea typeface="宋体" panose="02010600030101010101" pitchFamily="2" charset="-122"/>
              </a:defRPr>
            </a:lvl4pPr>
            <a:lvl5pPr eaLnBrk="0" fontAlgn="base" hangingPunct="0">
              <a:spcBef>
                <a:spcPct val="0"/>
              </a:spcBef>
              <a:spcAft>
                <a:spcPct val="0"/>
              </a:spcAft>
              <a:defRPr sz="2200" b="1">
                <a:latin typeface="宋体" panose="02010600030101010101" pitchFamily="2" charset="-122"/>
                <a:ea typeface="宋体" panose="02010600030101010101" pitchFamily="2" charset="-122"/>
              </a:defRPr>
            </a:lvl5pPr>
            <a:lvl6pPr marL="457200" eaLnBrk="0" fontAlgn="base" hangingPunct="0">
              <a:spcBef>
                <a:spcPct val="0"/>
              </a:spcBef>
              <a:spcAft>
                <a:spcPct val="0"/>
              </a:spcAft>
              <a:defRPr sz="2200" b="1">
                <a:latin typeface="宋体" panose="02010600030101010101" pitchFamily="2" charset="-122"/>
                <a:ea typeface="宋体" panose="02010600030101010101" pitchFamily="2" charset="-122"/>
              </a:defRPr>
            </a:lvl6pPr>
            <a:lvl7pPr marL="914400" eaLnBrk="0" fontAlgn="base" hangingPunct="0">
              <a:spcBef>
                <a:spcPct val="0"/>
              </a:spcBef>
              <a:spcAft>
                <a:spcPct val="0"/>
              </a:spcAft>
              <a:defRPr sz="2200" b="1">
                <a:latin typeface="宋体" panose="02010600030101010101" pitchFamily="2" charset="-122"/>
                <a:ea typeface="宋体" panose="02010600030101010101" pitchFamily="2" charset="-122"/>
              </a:defRPr>
            </a:lvl7pPr>
            <a:lvl8pPr marL="1371600" eaLnBrk="0" fontAlgn="base" hangingPunct="0">
              <a:spcBef>
                <a:spcPct val="0"/>
              </a:spcBef>
              <a:spcAft>
                <a:spcPct val="0"/>
              </a:spcAft>
              <a:defRPr sz="2200" b="1">
                <a:latin typeface="宋体" panose="02010600030101010101" pitchFamily="2" charset="-122"/>
                <a:ea typeface="宋体" panose="02010600030101010101" pitchFamily="2" charset="-122"/>
              </a:defRPr>
            </a:lvl8pPr>
            <a:lvl9pPr marL="1828800" eaLnBrk="0" fontAlgn="base" hangingPunct="0">
              <a:spcBef>
                <a:spcPct val="0"/>
              </a:spcBef>
              <a:spcAft>
                <a:spcPct val="0"/>
              </a:spcAft>
              <a:defRPr sz="2200" b="1">
                <a:latin typeface="宋体" panose="02010600030101010101" pitchFamily="2" charset="-122"/>
                <a:ea typeface="宋体" panose="02010600030101010101" pitchFamily="2" charset="-122"/>
              </a:defRPr>
            </a:lvl9pPr>
          </a:lstStyle>
          <a:p>
            <a:pPr marL="0" indent="0">
              <a:buNone/>
            </a:pPr>
            <a:r>
              <a:rPr lang="zh-CN" altLang="en-US" sz="1800" b="0" dirty="0">
                <a:solidFill>
                  <a:srgbClr val="0070C0"/>
                </a:solidFill>
                <a:cs typeface="+mn-cs"/>
              </a:rPr>
              <a:t>采购大厅</a:t>
            </a:r>
            <a:r>
              <a:rPr lang="en-US" altLang="zh-CN" sz="1800" b="0" dirty="0">
                <a:solidFill>
                  <a:srgbClr val="0070C0"/>
                </a:solidFill>
                <a:cs typeface="+mn-cs"/>
              </a:rPr>
              <a:t>-</a:t>
            </a:r>
            <a:r>
              <a:rPr lang="zh-CN" altLang="en-US" sz="1800" b="0" dirty="0">
                <a:solidFill>
                  <a:srgbClr val="0070C0"/>
                </a:solidFill>
                <a:cs typeface="+mn-cs"/>
              </a:rPr>
              <a:t>采购详情</a:t>
            </a:r>
          </a:p>
        </p:txBody>
      </p:sp>
      <p:sp>
        <p:nvSpPr>
          <p:cNvPr id="12" name="文本框 11">
            <a:extLst>
              <a:ext uri="{FF2B5EF4-FFF2-40B4-BE49-F238E27FC236}">
                <a16:creationId xmlns:a16="http://schemas.microsoft.com/office/drawing/2014/main" id="{6FE43D09-5FC2-F105-44E7-D25BDCDF962F}"/>
              </a:ext>
            </a:extLst>
          </p:cNvPr>
          <p:cNvSpPr txBox="1"/>
          <p:nvPr/>
        </p:nvSpPr>
        <p:spPr>
          <a:xfrm>
            <a:off x="9655143" y="1134392"/>
            <a:ext cx="2177132" cy="2862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500" b="1" i="0" u="none" strike="noStrike" cap="none" spc="0" normalizeH="0" baseline="0" dirty="0">
                <a:ln>
                  <a:noFill/>
                </a:ln>
                <a:solidFill>
                  <a:srgbClr val="FF0000"/>
                </a:solidFill>
                <a:effectLst/>
                <a:uFillTx/>
                <a:latin typeface="+mj-lt"/>
                <a:ea typeface="+mj-ea"/>
                <a:cs typeface="+mj-cs"/>
                <a:sym typeface="Arial Narrow" panose="020B0606020202030204"/>
              </a:rPr>
              <a:t>功能说明</a:t>
            </a:r>
            <a:r>
              <a:rPr kumimoji="0" lang="zh-CN" altLang="en-US" sz="1500" i="0" u="none" strike="noStrike" cap="none" spc="0" normalizeH="0" baseline="0" dirty="0">
                <a:ln>
                  <a:noFill/>
                </a:ln>
                <a:solidFill>
                  <a:srgbClr val="003366"/>
                </a:solidFill>
                <a:effectLst/>
                <a:uFillTx/>
                <a:latin typeface="+mj-lt"/>
                <a:ea typeface="+mj-ea"/>
                <a:cs typeface="+mj-cs"/>
                <a:sym typeface="Arial Narrow" panose="020B0606020202030204"/>
              </a:rPr>
              <a:t>：查看该采购信息的详情，该详情中有采购企业的详细要求。同时还可以查看该企业的所有采购信息。</a:t>
            </a:r>
            <a:endParaRPr kumimoji="0" lang="en-US" altLang="zh-CN" sz="1500" i="0" u="none" strike="noStrike" cap="none" spc="0" normalizeH="0" baseline="0" dirty="0">
              <a:ln>
                <a:noFill/>
              </a:ln>
              <a:solidFill>
                <a:srgbClr val="003366"/>
              </a:solidFill>
              <a:effectLst/>
              <a:uFillTx/>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highlight>
                  <a:srgbClr val="FFFF00"/>
                </a:highlight>
                <a:latin typeface="+mj-lt"/>
                <a:ea typeface="+mj-ea"/>
                <a:cs typeface="+mj-cs"/>
                <a:sym typeface="Arial Narrow" panose="020B0606020202030204"/>
              </a:rPr>
              <a:t>供应商查看采购详情，如果没有购买会员的，每天可以免费查看</a:t>
            </a:r>
            <a:r>
              <a:rPr lang="en-US" altLang="zh-CN" sz="1500" dirty="0">
                <a:solidFill>
                  <a:srgbClr val="003366"/>
                </a:solidFill>
                <a:highlight>
                  <a:srgbClr val="FFFF00"/>
                </a:highlight>
                <a:latin typeface="+mj-lt"/>
                <a:ea typeface="+mj-ea"/>
                <a:cs typeface="+mj-cs"/>
                <a:sym typeface="Arial Narrow" panose="020B0606020202030204"/>
              </a:rPr>
              <a:t>3</a:t>
            </a:r>
            <a:r>
              <a:rPr lang="zh-CN" altLang="en-US" sz="1500" dirty="0">
                <a:solidFill>
                  <a:srgbClr val="003366"/>
                </a:solidFill>
                <a:highlight>
                  <a:srgbClr val="FFFF00"/>
                </a:highlight>
                <a:latin typeface="+mj-lt"/>
                <a:ea typeface="+mj-ea"/>
                <a:cs typeface="+mj-cs"/>
                <a:sym typeface="Arial Narrow" panose="020B0606020202030204"/>
              </a:rPr>
              <a:t>条（或其他数量），还可以通过其他方式奖励。</a:t>
            </a:r>
            <a:endParaRPr lang="en-US" altLang="zh-CN" sz="1500" dirty="0">
              <a:solidFill>
                <a:srgbClr val="003366"/>
              </a:solidFill>
              <a:highlight>
                <a:srgbClr val="FFFF00"/>
              </a:highlight>
              <a:latin typeface="+mj-lt"/>
              <a:ea typeface="+mj-ea"/>
              <a:cs typeface="+mj-cs"/>
              <a:sym typeface="Arial Narrow" panose="020B0606020202030204"/>
            </a:endParaRPr>
          </a:p>
          <a:p>
            <a:pPr marL="0" marR="0" indent="0" algn="l" defTabSz="914400" rtl="0" fontAlgn="auto" latinLnBrk="0" hangingPunct="0">
              <a:lnSpc>
                <a:spcPct val="100000"/>
              </a:lnSpc>
              <a:spcBef>
                <a:spcPts val="0"/>
              </a:spcBef>
              <a:spcAft>
                <a:spcPts val="0"/>
              </a:spcAft>
              <a:buClrTx/>
              <a:buSzTx/>
              <a:buFontTx/>
              <a:buNone/>
            </a:pPr>
            <a:r>
              <a:rPr lang="zh-CN" altLang="en-US" sz="1500" dirty="0">
                <a:solidFill>
                  <a:srgbClr val="003366"/>
                </a:solidFill>
                <a:highlight>
                  <a:srgbClr val="FFFF00"/>
                </a:highlight>
                <a:latin typeface="+mj-lt"/>
                <a:ea typeface="+mj-ea"/>
                <a:cs typeface="+mj-cs"/>
                <a:sym typeface="Arial Narrow" panose="020B0606020202030204"/>
              </a:rPr>
              <a:t>购买</a:t>
            </a:r>
            <a:r>
              <a:rPr lang="en-US" altLang="zh-CN" sz="1500" dirty="0">
                <a:solidFill>
                  <a:srgbClr val="003366"/>
                </a:solidFill>
                <a:highlight>
                  <a:srgbClr val="FFFF00"/>
                </a:highlight>
                <a:latin typeface="+mj-lt"/>
                <a:ea typeface="+mj-ea"/>
                <a:cs typeface="+mj-cs"/>
                <a:sym typeface="Arial Narrow" panose="020B0606020202030204"/>
              </a:rPr>
              <a:t>VIP</a:t>
            </a:r>
            <a:r>
              <a:rPr lang="zh-CN" altLang="en-US" sz="1500" dirty="0">
                <a:solidFill>
                  <a:srgbClr val="003366"/>
                </a:solidFill>
                <a:highlight>
                  <a:srgbClr val="FFFF00"/>
                </a:highlight>
                <a:latin typeface="+mj-lt"/>
                <a:ea typeface="+mj-ea"/>
                <a:cs typeface="+mj-cs"/>
                <a:sym typeface="Arial Narrow" panose="020B0606020202030204"/>
              </a:rPr>
              <a:t>会员的供应商，可无限查看采购详情。</a:t>
            </a:r>
            <a:endParaRPr lang="en-US" altLang="zh-CN" sz="1500" dirty="0">
              <a:solidFill>
                <a:srgbClr val="003366"/>
              </a:solidFill>
              <a:highlight>
                <a:srgbClr val="FFFF00"/>
              </a:highlight>
              <a:latin typeface="+mj-lt"/>
              <a:ea typeface="+mj-ea"/>
              <a:cs typeface="+mj-cs"/>
              <a:sym typeface="Arial Narrow" panose="020B0606020202030204"/>
            </a:endParaRPr>
          </a:p>
        </p:txBody>
      </p:sp>
      <p:pic>
        <p:nvPicPr>
          <p:cNvPr id="8" name="图片 7">
            <a:extLst>
              <a:ext uri="{FF2B5EF4-FFF2-40B4-BE49-F238E27FC236}">
                <a16:creationId xmlns:a16="http://schemas.microsoft.com/office/drawing/2014/main" id="{FF608AF3-7A47-206A-2BE1-E9C10C13B9C3}"/>
              </a:ext>
            </a:extLst>
          </p:cNvPr>
          <p:cNvPicPr>
            <a:picLocks noChangeAspect="1"/>
          </p:cNvPicPr>
          <p:nvPr/>
        </p:nvPicPr>
        <p:blipFill>
          <a:blip r:embed="rId3"/>
          <a:stretch>
            <a:fillRect/>
          </a:stretch>
        </p:blipFill>
        <p:spPr>
          <a:xfrm>
            <a:off x="246058" y="1168910"/>
            <a:ext cx="2299660" cy="5155689"/>
          </a:xfrm>
          <a:prstGeom prst="rect">
            <a:avLst/>
          </a:prstGeom>
        </p:spPr>
      </p:pic>
      <p:pic>
        <p:nvPicPr>
          <p:cNvPr id="17" name="图片 16">
            <a:extLst>
              <a:ext uri="{FF2B5EF4-FFF2-40B4-BE49-F238E27FC236}">
                <a16:creationId xmlns:a16="http://schemas.microsoft.com/office/drawing/2014/main" id="{D2824A67-A806-9D47-3D16-AC38CC57FE92}"/>
              </a:ext>
            </a:extLst>
          </p:cNvPr>
          <p:cNvPicPr>
            <a:picLocks noChangeAspect="1"/>
          </p:cNvPicPr>
          <p:nvPr/>
        </p:nvPicPr>
        <p:blipFill>
          <a:blip r:embed="rId4"/>
          <a:stretch>
            <a:fillRect/>
          </a:stretch>
        </p:blipFill>
        <p:spPr>
          <a:xfrm>
            <a:off x="6197190" y="1168910"/>
            <a:ext cx="3186893" cy="5257799"/>
          </a:xfrm>
          <a:prstGeom prst="rect">
            <a:avLst/>
          </a:prstGeom>
        </p:spPr>
      </p:pic>
      <p:pic>
        <p:nvPicPr>
          <p:cNvPr id="19" name="图片 18">
            <a:extLst>
              <a:ext uri="{FF2B5EF4-FFF2-40B4-BE49-F238E27FC236}">
                <a16:creationId xmlns:a16="http://schemas.microsoft.com/office/drawing/2014/main" id="{96132F78-A64A-5CEB-FDFA-404506DF3359}"/>
              </a:ext>
            </a:extLst>
          </p:cNvPr>
          <p:cNvPicPr>
            <a:picLocks noChangeAspect="1"/>
          </p:cNvPicPr>
          <p:nvPr/>
        </p:nvPicPr>
        <p:blipFill>
          <a:blip r:embed="rId5"/>
          <a:stretch>
            <a:fillRect/>
          </a:stretch>
        </p:blipFill>
        <p:spPr>
          <a:xfrm>
            <a:off x="2728723" y="1168919"/>
            <a:ext cx="3313200" cy="5257790"/>
          </a:xfrm>
          <a:prstGeom prst="rect">
            <a:avLst/>
          </a:prstGeom>
        </p:spPr>
      </p:pic>
    </p:spTree>
    <p:extLst>
      <p:ext uri="{BB962C8B-B14F-4D97-AF65-F5344CB8AC3E}">
        <p14:creationId xmlns:p14="http://schemas.microsoft.com/office/powerpoint/2010/main" val="422930799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FiNWU5MDZkOTdhOTkwZmU2NDUwMzRjY2M4ZTJjMzQifQ=="/>
</p:tagLst>
</file>

<file path=ppt/theme/theme1.xml><?xml version="1.0" encoding="utf-8"?>
<a:theme xmlns:a="http://schemas.openxmlformats.org/drawingml/2006/main" name="Qzuser">
  <a:themeElements>
    <a:clrScheme name="自定义 13">
      <a:dk1>
        <a:sysClr val="windowText" lastClr="000000"/>
      </a:dk1>
      <a:lt1>
        <a:sysClr val="window" lastClr="FFFFFF"/>
      </a:lt1>
      <a:dk2>
        <a:srgbClr val="44546A"/>
      </a:dk2>
      <a:lt2>
        <a:srgbClr val="E7E6E6"/>
      </a:lt2>
      <a:accent1>
        <a:srgbClr val="28282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1261</TotalTime>
  <Words>3252</Words>
  <Application>Microsoft Office PowerPoint</Application>
  <PresentationFormat>宽屏</PresentationFormat>
  <Paragraphs>516</Paragraphs>
  <Slides>53</Slides>
  <Notes>53</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53</vt:i4>
      </vt:variant>
    </vt:vector>
  </HeadingPairs>
  <TitlesOfParts>
    <vt:vector size="60" baseType="lpstr">
      <vt:lpstr>Calibri</vt:lpstr>
      <vt:lpstr>等线</vt:lpstr>
      <vt:lpstr>Arial</vt:lpstr>
      <vt:lpstr>Wingdings</vt:lpstr>
      <vt:lpstr>Calibri Light</vt:lpstr>
      <vt:lpstr>微软雅黑</vt:lpstr>
      <vt:lpstr>Qzuser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红色简约大气产品介绍ppt模板</dc:title>
  <dc:creator>Qzuser</dc:creator>
  <cp:keywords>Qzuser</cp:keywords>
  <cp:lastModifiedBy>康良</cp:lastModifiedBy>
  <cp:revision>831</cp:revision>
  <dcterms:created xsi:type="dcterms:W3CDTF">2015-11-26T12:54:00Z</dcterms:created>
  <dcterms:modified xsi:type="dcterms:W3CDTF">2023-02-07T14:48:51Z</dcterms:modified>
  <cp:category>Qzuser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84C1E7F4E82346A9A120995BEBC78360</vt:lpwstr>
  </property>
  <property fmtid="{D5CDD505-2E9C-101B-9397-08002B2CF9AE}" pid="3" name="KSOProductBuildVer">
    <vt:lpwstr>2052-11.1.33.12350</vt:lpwstr>
  </property>
  <property fmtid="{D5CDD505-2E9C-101B-9397-08002B2CF9AE}" pid="4" name="KSOTemplateUUID">
    <vt:lpwstr>v1.0_mb_4HnZo2rq7DUtFZkJwfJzvQ==</vt:lpwstr>
  </property>
</Properties>
</file>